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2" r:id="rId2"/>
    <p:sldId id="256" r:id="rId3"/>
    <p:sldId id="333" r:id="rId4"/>
    <p:sldId id="334" r:id="rId5"/>
    <p:sldId id="336" r:id="rId6"/>
    <p:sldId id="337" r:id="rId7"/>
    <p:sldId id="338" r:id="rId8"/>
    <p:sldId id="350" r:id="rId9"/>
    <p:sldId id="341" r:id="rId10"/>
    <p:sldId id="346" r:id="rId11"/>
    <p:sldId id="342" r:id="rId12"/>
    <p:sldId id="343" r:id="rId13"/>
    <p:sldId id="344" r:id="rId14"/>
    <p:sldId id="349" r:id="rId15"/>
    <p:sldId id="348" r:id="rId16"/>
    <p:sldId id="339" r:id="rId17"/>
    <p:sldId id="340" r:id="rId18"/>
    <p:sldId id="347" r:id="rId19"/>
    <p:sldId id="351" r:id="rId20"/>
    <p:sldId id="353" r:id="rId21"/>
    <p:sldId id="362" r:id="rId22"/>
    <p:sldId id="354" r:id="rId23"/>
    <p:sldId id="355" r:id="rId24"/>
    <p:sldId id="356" r:id="rId25"/>
    <p:sldId id="357" r:id="rId26"/>
    <p:sldId id="358" r:id="rId27"/>
    <p:sldId id="359" r:id="rId28"/>
    <p:sldId id="360" r:id="rId29"/>
    <p:sldId id="361" r:id="rId30"/>
    <p:sldId id="36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6E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7" d="100"/>
          <a:sy n="77" d="100"/>
        </p:scale>
        <p:origin x="191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ra Fraski" userId="3b20547793fd9155" providerId="LiveId" clId="{D2CFFC9B-51A3-47C1-9D64-BA6BB025FDE6}"/>
    <pc:docChg chg="undo redo custSel addSld delSld modSld sldOrd modMainMaster">
      <pc:chgData name="Debra Fraski" userId="3b20547793fd9155" providerId="LiveId" clId="{D2CFFC9B-51A3-47C1-9D64-BA6BB025FDE6}" dt="2023-10-06T19:15:14.519" v="7056" actId="167"/>
      <pc:docMkLst>
        <pc:docMk/>
      </pc:docMkLst>
      <pc:sldChg chg="addSp delSp modSp add mod modTransition setBg modClrScheme chgLayout">
        <pc:chgData name="Debra Fraski" userId="3b20547793fd9155" providerId="LiveId" clId="{D2CFFC9B-51A3-47C1-9D64-BA6BB025FDE6}" dt="2023-10-06T19:15:14.519" v="7056" actId="167"/>
        <pc:sldMkLst>
          <pc:docMk/>
          <pc:sldMk cId="1098748672" sldId="256"/>
        </pc:sldMkLst>
        <pc:spChg chg="del mod">
          <ac:chgData name="Debra Fraski" userId="3b20547793fd9155" providerId="LiveId" clId="{D2CFFC9B-51A3-47C1-9D64-BA6BB025FDE6}" dt="2023-09-29T16:18:20.164" v="8" actId="478"/>
          <ac:spMkLst>
            <pc:docMk/>
            <pc:sldMk cId="1098748672" sldId="256"/>
            <ac:spMk id="2" creationId="{8686EC7D-866E-2A78-7834-4E41E8724096}"/>
          </ac:spMkLst>
        </pc:spChg>
        <pc:spChg chg="del mod">
          <ac:chgData name="Debra Fraski" userId="3b20547793fd9155" providerId="LiveId" clId="{D2CFFC9B-51A3-47C1-9D64-BA6BB025FDE6}" dt="2023-09-29T16:18:21.633" v="9" actId="478"/>
          <ac:spMkLst>
            <pc:docMk/>
            <pc:sldMk cId="1098748672" sldId="256"/>
            <ac:spMk id="3" creationId="{FA1B297E-AD67-02B2-77D8-92A4465AB73B}"/>
          </ac:spMkLst>
        </pc:spChg>
        <pc:spChg chg="add del mod">
          <ac:chgData name="Debra Fraski" userId="3b20547793fd9155" providerId="LiveId" clId="{D2CFFC9B-51A3-47C1-9D64-BA6BB025FDE6}" dt="2023-09-29T16:18:42.200" v="11" actId="478"/>
          <ac:spMkLst>
            <pc:docMk/>
            <pc:sldMk cId="1098748672" sldId="256"/>
            <ac:spMk id="4" creationId="{36F3A6A3-3192-C15B-A793-BB788C239C22}"/>
          </ac:spMkLst>
        </pc:spChg>
        <pc:spChg chg="add del mod">
          <ac:chgData name="Debra Fraski" userId="3b20547793fd9155" providerId="LiveId" clId="{D2CFFC9B-51A3-47C1-9D64-BA6BB025FDE6}" dt="2023-09-29T16:19:02.707" v="15" actId="478"/>
          <ac:spMkLst>
            <pc:docMk/>
            <pc:sldMk cId="1098748672" sldId="256"/>
            <ac:spMk id="5" creationId="{84E0146F-6E1D-2681-3233-DF70A6B46036}"/>
          </ac:spMkLst>
        </pc:spChg>
        <pc:spChg chg="add del mod">
          <ac:chgData name="Debra Fraski" userId="3b20547793fd9155" providerId="LiveId" clId="{D2CFFC9B-51A3-47C1-9D64-BA6BB025FDE6}" dt="2023-09-29T16:18:44.889" v="12" actId="478"/>
          <ac:spMkLst>
            <pc:docMk/>
            <pc:sldMk cId="1098748672" sldId="256"/>
            <ac:spMk id="6" creationId="{42EA3CDB-B306-D4E8-152C-3491D6D765A5}"/>
          </ac:spMkLst>
        </pc:spChg>
        <pc:spChg chg="add mod">
          <ac:chgData name="Debra Fraski" userId="3b20547793fd9155" providerId="LiveId" clId="{D2CFFC9B-51A3-47C1-9D64-BA6BB025FDE6}" dt="2023-09-29T16:21:51.932" v="42" actId="207"/>
          <ac:spMkLst>
            <pc:docMk/>
            <pc:sldMk cId="1098748672" sldId="256"/>
            <ac:spMk id="9" creationId="{673F69EA-AA71-E582-7412-2D10BB69E080}"/>
          </ac:spMkLst>
        </pc:spChg>
        <pc:spChg chg="add mod">
          <ac:chgData name="Debra Fraski" userId="3b20547793fd9155" providerId="LiveId" clId="{D2CFFC9B-51A3-47C1-9D64-BA6BB025FDE6}" dt="2023-09-29T16:31:55.817" v="144" actId="20577"/>
          <ac:spMkLst>
            <pc:docMk/>
            <pc:sldMk cId="1098748672" sldId="256"/>
            <ac:spMk id="12" creationId="{41AAB301-EB40-6147-58D4-41B86C69A0B4}"/>
          </ac:spMkLst>
        </pc:spChg>
        <pc:picChg chg="add mod ord">
          <ac:chgData name="Debra Fraski" userId="3b20547793fd9155" providerId="LiveId" clId="{D2CFFC9B-51A3-47C1-9D64-BA6BB025FDE6}" dt="2023-10-06T19:15:14.519" v="7056" actId="167"/>
          <ac:picMkLst>
            <pc:docMk/>
            <pc:sldMk cId="1098748672" sldId="256"/>
            <ac:picMk id="2" creationId="{ABE80AF6-C959-651C-3647-323927282484}"/>
          </ac:picMkLst>
        </pc:picChg>
        <pc:picChg chg="add del mod">
          <ac:chgData name="Debra Fraski" userId="3b20547793fd9155" providerId="LiveId" clId="{D2CFFC9B-51A3-47C1-9D64-BA6BB025FDE6}" dt="2023-10-06T19:13:40.406" v="7049" actId="478"/>
          <ac:picMkLst>
            <pc:docMk/>
            <pc:sldMk cId="1098748672" sldId="256"/>
            <ac:picMk id="8" creationId="{46366894-FE67-A9CF-5E54-C06F9F92CD16}"/>
          </ac:picMkLst>
        </pc:picChg>
        <pc:picChg chg="add mod ord">
          <ac:chgData name="Debra Fraski" userId="3b20547793fd9155" providerId="LiveId" clId="{D2CFFC9B-51A3-47C1-9D64-BA6BB025FDE6}" dt="2023-10-06T19:13:38.124" v="7048" actId="167"/>
          <ac:picMkLst>
            <pc:docMk/>
            <pc:sldMk cId="1098748672" sldId="256"/>
            <ac:picMk id="11" creationId="{4B649DBE-2C5D-1593-5226-97603F5ED9E7}"/>
          </ac:picMkLst>
        </pc:picChg>
      </pc:sldChg>
      <pc:sldChg chg="addSp modSp mod modTransition modAnim">
        <pc:chgData name="Debra Fraski" userId="3b20547793fd9155" providerId="LiveId" clId="{D2CFFC9B-51A3-47C1-9D64-BA6BB025FDE6}" dt="2023-10-06T02:09:13.583" v="7016"/>
        <pc:sldMkLst>
          <pc:docMk/>
          <pc:sldMk cId="2765140013" sldId="292"/>
        </pc:sldMkLst>
        <pc:picChg chg="add mod ord">
          <ac:chgData name="Debra Fraski" userId="3b20547793fd9155" providerId="LiveId" clId="{D2CFFC9B-51A3-47C1-9D64-BA6BB025FDE6}" dt="2023-10-05T23:30:25.346" v="6792" actId="167"/>
          <ac:picMkLst>
            <pc:docMk/>
            <pc:sldMk cId="2765140013" sldId="292"/>
            <ac:picMk id="3" creationId="{856242C5-BF21-A86C-B496-A483BDE6CDCD}"/>
          </ac:picMkLst>
        </pc:picChg>
      </pc:sldChg>
      <pc:sldChg chg="new del">
        <pc:chgData name="Debra Fraski" userId="3b20547793fd9155" providerId="LiveId" clId="{D2CFFC9B-51A3-47C1-9D64-BA6BB025FDE6}" dt="2023-09-29T16:16:16.585" v="1" actId="47"/>
        <pc:sldMkLst>
          <pc:docMk/>
          <pc:sldMk cId="1085809436" sldId="293"/>
        </pc:sldMkLst>
      </pc:sldChg>
      <pc:sldChg chg="addSp delSp modSp new del mod modClrScheme chgLayout">
        <pc:chgData name="Debra Fraski" userId="3b20547793fd9155" providerId="LiveId" clId="{D2CFFC9B-51A3-47C1-9D64-BA6BB025FDE6}" dt="2023-09-29T16:35:26.945" v="160" actId="47"/>
        <pc:sldMkLst>
          <pc:docMk/>
          <pc:sldMk cId="1486430193" sldId="293"/>
        </pc:sldMkLst>
        <pc:spChg chg="add del mod ord">
          <ac:chgData name="Debra Fraski" userId="3b20547793fd9155" providerId="LiveId" clId="{D2CFFC9B-51A3-47C1-9D64-BA6BB025FDE6}" dt="2023-09-29T16:35:04.378" v="156" actId="700"/>
          <ac:spMkLst>
            <pc:docMk/>
            <pc:sldMk cId="1486430193" sldId="293"/>
            <ac:spMk id="2" creationId="{61695365-58C4-D7DC-8D32-43ED5EA16699}"/>
          </ac:spMkLst>
        </pc:spChg>
        <pc:spChg chg="add del mod ord">
          <ac:chgData name="Debra Fraski" userId="3b20547793fd9155" providerId="LiveId" clId="{D2CFFC9B-51A3-47C1-9D64-BA6BB025FDE6}" dt="2023-09-29T16:35:04.378" v="156" actId="700"/>
          <ac:spMkLst>
            <pc:docMk/>
            <pc:sldMk cId="1486430193" sldId="293"/>
            <ac:spMk id="3" creationId="{3D4C55D4-8758-0AE5-D619-CD7E6EF96B4E}"/>
          </ac:spMkLst>
        </pc:spChg>
        <pc:spChg chg="add del">
          <ac:chgData name="Debra Fraski" userId="3b20547793fd9155" providerId="LiveId" clId="{D2CFFC9B-51A3-47C1-9D64-BA6BB025FDE6}" dt="2023-09-29T16:35:04.378" v="156" actId="700"/>
          <ac:spMkLst>
            <pc:docMk/>
            <pc:sldMk cId="1486430193" sldId="293"/>
            <ac:spMk id="4" creationId="{1C119C9D-7FBE-9828-60E8-91D3C2C37D62}"/>
          </ac:spMkLst>
        </pc:spChg>
        <pc:spChg chg="add del mod ord">
          <ac:chgData name="Debra Fraski" userId="3b20547793fd9155" providerId="LiveId" clId="{D2CFFC9B-51A3-47C1-9D64-BA6BB025FDE6}" dt="2023-09-29T16:35:04.378" v="156" actId="700"/>
          <ac:spMkLst>
            <pc:docMk/>
            <pc:sldMk cId="1486430193" sldId="293"/>
            <ac:spMk id="5" creationId="{0BD438E5-1C4E-9644-7F95-B889AA9AE3EB}"/>
          </ac:spMkLst>
        </pc:spChg>
        <pc:spChg chg="add del mod ord">
          <ac:chgData name="Debra Fraski" userId="3b20547793fd9155" providerId="LiveId" clId="{D2CFFC9B-51A3-47C1-9D64-BA6BB025FDE6}" dt="2023-09-29T16:35:04.378" v="156" actId="700"/>
          <ac:spMkLst>
            <pc:docMk/>
            <pc:sldMk cId="1486430193" sldId="293"/>
            <ac:spMk id="6" creationId="{FF80422A-93BB-69D1-0178-9F27B94B2919}"/>
          </ac:spMkLst>
        </pc:spChg>
        <pc:picChg chg="add del">
          <ac:chgData name="Debra Fraski" userId="3b20547793fd9155" providerId="LiveId" clId="{D2CFFC9B-51A3-47C1-9D64-BA6BB025FDE6}" dt="2023-09-29T16:35:00.612" v="154"/>
          <ac:picMkLst>
            <pc:docMk/>
            <pc:sldMk cId="1486430193" sldId="293"/>
            <ac:picMk id="7" creationId="{663FAAEF-2905-F682-44A8-39C9377F4A44}"/>
          </ac:picMkLst>
        </pc:picChg>
      </pc:sldChg>
      <pc:sldChg chg="addSp delSp modSp new del mod setBg modClrScheme chgLayout">
        <pc:chgData name="Debra Fraski" userId="3b20547793fd9155" providerId="LiveId" clId="{D2CFFC9B-51A3-47C1-9D64-BA6BB025FDE6}" dt="2023-09-29T16:33:58.004" v="148" actId="47"/>
        <pc:sldMkLst>
          <pc:docMk/>
          <pc:sldMk cId="2860432650" sldId="293"/>
        </pc:sldMkLst>
        <pc:spChg chg="del mod ord">
          <ac:chgData name="Debra Fraski" userId="3b20547793fd9155" providerId="LiveId" clId="{D2CFFC9B-51A3-47C1-9D64-BA6BB025FDE6}" dt="2023-09-29T16:33:30.418" v="146" actId="700"/>
          <ac:spMkLst>
            <pc:docMk/>
            <pc:sldMk cId="2860432650" sldId="293"/>
            <ac:spMk id="2" creationId="{363157B0-335F-56AC-4763-49E7A962D923}"/>
          </ac:spMkLst>
        </pc:spChg>
        <pc:spChg chg="del mod ord">
          <ac:chgData name="Debra Fraski" userId="3b20547793fd9155" providerId="LiveId" clId="{D2CFFC9B-51A3-47C1-9D64-BA6BB025FDE6}" dt="2023-09-29T16:33:30.418" v="146" actId="700"/>
          <ac:spMkLst>
            <pc:docMk/>
            <pc:sldMk cId="2860432650" sldId="293"/>
            <ac:spMk id="3" creationId="{5FE9D7F9-40AF-774C-0093-2AB07FEAB48E}"/>
          </ac:spMkLst>
        </pc:spChg>
        <pc:spChg chg="del">
          <ac:chgData name="Debra Fraski" userId="3b20547793fd9155" providerId="LiveId" clId="{D2CFFC9B-51A3-47C1-9D64-BA6BB025FDE6}" dt="2023-09-29T16:33:30.418" v="146" actId="700"/>
          <ac:spMkLst>
            <pc:docMk/>
            <pc:sldMk cId="2860432650" sldId="293"/>
            <ac:spMk id="4" creationId="{8CDF75E8-F161-EBC1-56E6-9177850B6258}"/>
          </ac:spMkLst>
        </pc:spChg>
        <pc:spChg chg="add mod ord">
          <ac:chgData name="Debra Fraski" userId="3b20547793fd9155" providerId="LiveId" clId="{D2CFFC9B-51A3-47C1-9D64-BA6BB025FDE6}" dt="2023-09-29T16:33:30.418" v="146" actId="700"/>
          <ac:spMkLst>
            <pc:docMk/>
            <pc:sldMk cId="2860432650" sldId="293"/>
            <ac:spMk id="5" creationId="{3DA3D4F3-BD77-FC22-0B50-11D2A977270D}"/>
          </ac:spMkLst>
        </pc:spChg>
        <pc:spChg chg="add mod ord">
          <ac:chgData name="Debra Fraski" userId="3b20547793fd9155" providerId="LiveId" clId="{D2CFFC9B-51A3-47C1-9D64-BA6BB025FDE6}" dt="2023-09-29T16:33:30.418" v="146" actId="700"/>
          <ac:spMkLst>
            <pc:docMk/>
            <pc:sldMk cId="2860432650" sldId="293"/>
            <ac:spMk id="6" creationId="{FB983CF9-2CCA-F428-FD6A-FC20AE884ED5}"/>
          </ac:spMkLst>
        </pc:spChg>
      </pc:sldChg>
      <pc:sldChg chg="new del">
        <pc:chgData name="Debra Fraski" userId="3b20547793fd9155" providerId="LiveId" clId="{D2CFFC9B-51A3-47C1-9D64-BA6BB025FDE6}" dt="2023-09-29T16:16:51.844" v="4" actId="47"/>
        <pc:sldMkLst>
          <pc:docMk/>
          <pc:sldMk cId="3163170922" sldId="293"/>
        </pc:sldMkLst>
      </pc:sldChg>
      <pc:sldChg chg="addSp delSp modSp add del mod modTransition modClrScheme chgLayout">
        <pc:chgData name="Debra Fraski" userId="3b20547793fd9155" providerId="LiveId" clId="{D2CFFC9B-51A3-47C1-9D64-BA6BB025FDE6}" dt="2023-10-06T02:31:53.047" v="7039"/>
        <pc:sldMkLst>
          <pc:docMk/>
          <pc:sldMk cId="2249069952" sldId="333"/>
        </pc:sldMkLst>
        <pc:spChg chg="add del mod">
          <ac:chgData name="Debra Fraski" userId="3b20547793fd9155" providerId="LiveId" clId="{D2CFFC9B-51A3-47C1-9D64-BA6BB025FDE6}" dt="2023-09-29T16:35:16.459" v="159" actId="700"/>
          <ac:spMkLst>
            <pc:docMk/>
            <pc:sldMk cId="2249069952" sldId="333"/>
            <ac:spMk id="2" creationId="{6C8058D4-285A-085F-6650-640FBF1DB2D0}"/>
          </ac:spMkLst>
        </pc:spChg>
        <pc:spChg chg="add del mod">
          <ac:chgData name="Debra Fraski" userId="3b20547793fd9155" providerId="LiveId" clId="{D2CFFC9B-51A3-47C1-9D64-BA6BB025FDE6}" dt="2023-09-29T16:35:16.459" v="159" actId="700"/>
          <ac:spMkLst>
            <pc:docMk/>
            <pc:sldMk cId="2249069952" sldId="333"/>
            <ac:spMk id="3" creationId="{858C9D25-6671-716B-12C9-DFBCFD8BE93B}"/>
          </ac:spMkLst>
        </pc:spChg>
        <pc:spChg chg="add del mod">
          <ac:chgData name="Debra Fraski" userId="3b20547793fd9155" providerId="LiveId" clId="{D2CFFC9B-51A3-47C1-9D64-BA6BB025FDE6}" dt="2023-09-29T16:35:16.459" v="159" actId="700"/>
          <ac:spMkLst>
            <pc:docMk/>
            <pc:sldMk cId="2249069952" sldId="333"/>
            <ac:spMk id="4" creationId="{3F24254A-D04E-44AA-2790-44B9666D4574}"/>
          </ac:spMkLst>
        </pc:spChg>
        <pc:spChg chg="add mod">
          <ac:chgData name="Debra Fraski" userId="3b20547793fd9155" providerId="LiveId" clId="{D2CFFC9B-51A3-47C1-9D64-BA6BB025FDE6}" dt="2023-09-29T17:28:05.056" v="570" actId="33524"/>
          <ac:spMkLst>
            <pc:docMk/>
            <pc:sldMk cId="2249069952" sldId="333"/>
            <ac:spMk id="5" creationId="{272B1A36-42E6-3844-9E2E-0DA4EB683565}"/>
          </ac:spMkLst>
        </pc:spChg>
      </pc:sldChg>
      <pc:sldChg chg="new del">
        <pc:chgData name="Debra Fraski" userId="3b20547793fd9155" providerId="LiveId" clId="{D2CFFC9B-51A3-47C1-9D64-BA6BB025FDE6}" dt="2023-09-29T17:51:32.978" v="571" actId="2696"/>
        <pc:sldMkLst>
          <pc:docMk/>
          <pc:sldMk cId="2443432915" sldId="334"/>
        </pc:sldMkLst>
      </pc:sldChg>
      <pc:sldChg chg="addSp delSp modSp add mod ord modTransition">
        <pc:chgData name="Debra Fraski" userId="3b20547793fd9155" providerId="LiveId" clId="{D2CFFC9B-51A3-47C1-9D64-BA6BB025FDE6}" dt="2023-10-06T02:21:23.146" v="7032"/>
        <pc:sldMkLst>
          <pc:docMk/>
          <pc:sldMk cId="3345981849" sldId="334"/>
        </pc:sldMkLst>
        <pc:spChg chg="del">
          <ac:chgData name="Debra Fraski" userId="3b20547793fd9155" providerId="LiveId" clId="{D2CFFC9B-51A3-47C1-9D64-BA6BB025FDE6}" dt="2023-09-29T17:53:05.906" v="585" actId="478"/>
          <ac:spMkLst>
            <pc:docMk/>
            <pc:sldMk cId="3345981849" sldId="334"/>
            <ac:spMk id="12" creationId="{41AAB301-EB40-6147-58D4-41B86C69A0B4}"/>
          </ac:spMkLst>
        </pc:spChg>
        <pc:picChg chg="add mod">
          <ac:chgData name="Debra Fraski" userId="3b20547793fd9155" providerId="LiveId" clId="{D2CFFC9B-51A3-47C1-9D64-BA6BB025FDE6}" dt="2023-09-29T17:54:37.705" v="592" actId="14100"/>
          <ac:picMkLst>
            <pc:docMk/>
            <pc:sldMk cId="3345981849" sldId="334"/>
            <ac:picMk id="2" creationId="{B383DA8C-DD53-3D64-32FB-31D388067C0A}"/>
          </ac:picMkLst>
        </pc:picChg>
        <pc:picChg chg="del">
          <ac:chgData name="Debra Fraski" userId="3b20547793fd9155" providerId="LiveId" clId="{D2CFFC9B-51A3-47C1-9D64-BA6BB025FDE6}" dt="2023-09-29T17:52:49.760" v="584" actId="478"/>
          <ac:picMkLst>
            <pc:docMk/>
            <pc:sldMk cId="3345981849" sldId="334"/>
            <ac:picMk id="8" creationId="{46366894-FE67-A9CF-5E54-C06F9F92CD16}"/>
          </ac:picMkLst>
        </pc:picChg>
        <pc:picChg chg="add del ord">
          <ac:chgData name="Debra Fraski" userId="3b20547793fd9155" providerId="LiveId" clId="{D2CFFC9B-51A3-47C1-9D64-BA6BB025FDE6}" dt="2023-09-29T17:53:08.547" v="586" actId="166"/>
          <ac:picMkLst>
            <pc:docMk/>
            <pc:sldMk cId="3345981849" sldId="334"/>
            <ac:picMk id="11" creationId="{4B649DBE-2C5D-1593-5226-97603F5ED9E7}"/>
          </ac:picMkLst>
        </pc:picChg>
      </pc:sldChg>
      <pc:sldChg chg="delSp modSp add del mod">
        <pc:chgData name="Debra Fraski" userId="3b20547793fd9155" providerId="LiveId" clId="{D2CFFC9B-51A3-47C1-9D64-BA6BB025FDE6}" dt="2023-09-29T17:52:29.193" v="577" actId="47"/>
        <pc:sldMkLst>
          <pc:docMk/>
          <pc:sldMk cId="4221813833" sldId="334"/>
        </pc:sldMkLst>
        <pc:spChg chg="del mod">
          <ac:chgData name="Debra Fraski" userId="3b20547793fd9155" providerId="LiveId" clId="{D2CFFC9B-51A3-47C1-9D64-BA6BB025FDE6}" dt="2023-09-29T17:52:08.640" v="576" actId="478"/>
          <ac:spMkLst>
            <pc:docMk/>
            <pc:sldMk cId="4221813833" sldId="334"/>
            <ac:spMk id="5" creationId="{272B1A36-42E6-3844-9E2E-0DA4EB683565}"/>
          </ac:spMkLst>
        </pc:spChg>
      </pc:sldChg>
      <pc:sldChg chg="add del ord modTransition">
        <pc:chgData name="Debra Fraski" userId="3b20547793fd9155" providerId="LiveId" clId="{D2CFFC9B-51A3-47C1-9D64-BA6BB025FDE6}" dt="2023-10-05T23:47:15.004" v="6892" actId="47"/>
        <pc:sldMkLst>
          <pc:docMk/>
          <pc:sldMk cId="634474469" sldId="335"/>
        </pc:sldMkLst>
      </pc:sldChg>
      <pc:sldChg chg="addSp delSp modSp add mod ord modTransition">
        <pc:chgData name="Debra Fraski" userId="3b20547793fd9155" providerId="LiveId" clId="{D2CFFC9B-51A3-47C1-9D64-BA6BB025FDE6}" dt="2023-10-06T02:21:16.606" v="7031"/>
        <pc:sldMkLst>
          <pc:docMk/>
          <pc:sldMk cId="2174613961" sldId="336"/>
        </pc:sldMkLst>
        <pc:spChg chg="add mod">
          <ac:chgData name="Debra Fraski" userId="3b20547793fd9155" providerId="LiveId" clId="{D2CFFC9B-51A3-47C1-9D64-BA6BB025FDE6}" dt="2023-10-02T01:31:00.188" v="819" actId="20577"/>
          <ac:spMkLst>
            <pc:docMk/>
            <pc:sldMk cId="2174613961" sldId="336"/>
            <ac:spMk id="2" creationId="{DEF33F5B-91D1-6996-86D3-298F87AFAFD8}"/>
          </ac:spMkLst>
        </pc:spChg>
        <pc:picChg chg="del">
          <ac:chgData name="Debra Fraski" userId="3b20547793fd9155" providerId="LiveId" clId="{D2CFFC9B-51A3-47C1-9D64-BA6BB025FDE6}" dt="2023-09-29T18:39:34.214" v="599" actId="478"/>
          <ac:picMkLst>
            <pc:docMk/>
            <pc:sldMk cId="2174613961" sldId="336"/>
            <ac:picMk id="2" creationId="{B383DA8C-DD53-3D64-32FB-31D388067C0A}"/>
          </ac:picMkLst>
        </pc:picChg>
        <pc:picChg chg="add mod">
          <ac:chgData name="Debra Fraski" userId="3b20547793fd9155" providerId="LiveId" clId="{D2CFFC9B-51A3-47C1-9D64-BA6BB025FDE6}" dt="2023-09-29T18:39:58.414" v="604" actId="14100"/>
          <ac:picMkLst>
            <pc:docMk/>
            <pc:sldMk cId="2174613961" sldId="336"/>
            <ac:picMk id="3" creationId="{CA8C3ED3-9C38-DF82-3496-CBF7CF689F5D}"/>
          </ac:picMkLst>
        </pc:picChg>
      </pc:sldChg>
      <pc:sldChg chg="addSp delSp modSp new mod modTransition modClrScheme chgLayout">
        <pc:chgData name="Debra Fraski" userId="3b20547793fd9155" providerId="LiveId" clId="{D2CFFC9B-51A3-47C1-9D64-BA6BB025FDE6}" dt="2023-10-06T00:36:02.165" v="6979"/>
        <pc:sldMkLst>
          <pc:docMk/>
          <pc:sldMk cId="487706155" sldId="337"/>
        </pc:sldMkLst>
        <pc:spChg chg="del">
          <ac:chgData name="Debra Fraski" userId="3b20547793fd9155" providerId="LiveId" clId="{D2CFFC9B-51A3-47C1-9D64-BA6BB025FDE6}" dt="2023-10-02T00:07:09.932" v="606" actId="700"/>
          <ac:spMkLst>
            <pc:docMk/>
            <pc:sldMk cId="487706155" sldId="337"/>
            <ac:spMk id="2" creationId="{C517C783-3287-3BD2-B2C8-D9B6C4114B37}"/>
          </ac:spMkLst>
        </pc:spChg>
        <pc:spChg chg="del">
          <ac:chgData name="Debra Fraski" userId="3b20547793fd9155" providerId="LiveId" clId="{D2CFFC9B-51A3-47C1-9D64-BA6BB025FDE6}" dt="2023-10-02T00:07:09.932" v="606" actId="700"/>
          <ac:spMkLst>
            <pc:docMk/>
            <pc:sldMk cId="487706155" sldId="337"/>
            <ac:spMk id="3" creationId="{72CC2404-A516-6227-3CB0-BB3ABC9C3E68}"/>
          </ac:spMkLst>
        </pc:spChg>
        <pc:spChg chg="del">
          <ac:chgData name="Debra Fraski" userId="3b20547793fd9155" providerId="LiveId" clId="{D2CFFC9B-51A3-47C1-9D64-BA6BB025FDE6}" dt="2023-10-02T00:07:09.932" v="606" actId="700"/>
          <ac:spMkLst>
            <pc:docMk/>
            <pc:sldMk cId="487706155" sldId="337"/>
            <ac:spMk id="4" creationId="{188EDEBA-F21B-86FF-F0B2-5C5963413BCA}"/>
          </ac:spMkLst>
        </pc:spChg>
        <pc:spChg chg="add mod">
          <ac:chgData name="Debra Fraski" userId="3b20547793fd9155" providerId="LiveId" clId="{D2CFFC9B-51A3-47C1-9D64-BA6BB025FDE6}" dt="2023-10-02T01:39:03.343" v="935" actId="20577"/>
          <ac:spMkLst>
            <pc:docMk/>
            <pc:sldMk cId="487706155" sldId="337"/>
            <ac:spMk id="10" creationId="{6BED82EB-DE6F-737A-270B-379CE4992817}"/>
          </ac:spMkLst>
        </pc:spChg>
        <pc:spChg chg="add mod">
          <ac:chgData name="Debra Fraski" userId="3b20547793fd9155" providerId="LiveId" clId="{D2CFFC9B-51A3-47C1-9D64-BA6BB025FDE6}" dt="2023-10-02T01:49:48.557" v="1134" actId="6549"/>
          <ac:spMkLst>
            <pc:docMk/>
            <pc:sldMk cId="487706155" sldId="337"/>
            <ac:spMk id="13" creationId="{714C6CB6-EF83-9421-6256-30AB0A60EEB3}"/>
          </ac:spMkLst>
        </pc:spChg>
        <pc:picChg chg="add mod ord">
          <ac:chgData name="Debra Fraski" userId="3b20547793fd9155" providerId="LiveId" clId="{D2CFFC9B-51A3-47C1-9D64-BA6BB025FDE6}" dt="2023-10-02T01:36:24.643" v="828" actId="167"/>
          <ac:picMkLst>
            <pc:docMk/>
            <pc:sldMk cId="487706155" sldId="337"/>
            <ac:picMk id="6" creationId="{4BD674BE-606B-3C32-7A58-2F4A5A485D5E}"/>
          </ac:picMkLst>
        </pc:picChg>
        <pc:picChg chg="add mod">
          <ac:chgData name="Debra Fraski" userId="3b20547793fd9155" providerId="LiveId" clId="{D2CFFC9B-51A3-47C1-9D64-BA6BB025FDE6}" dt="2023-10-02T00:07:45.324" v="613" actId="1076"/>
          <ac:picMkLst>
            <pc:docMk/>
            <pc:sldMk cId="487706155" sldId="337"/>
            <ac:picMk id="7" creationId="{4A3DDB15-2455-2C1D-5582-39C2D58B477B}"/>
          </ac:picMkLst>
        </pc:picChg>
        <pc:picChg chg="add mod ord">
          <ac:chgData name="Debra Fraski" userId="3b20547793fd9155" providerId="LiveId" clId="{D2CFFC9B-51A3-47C1-9D64-BA6BB025FDE6}" dt="2023-10-02T01:36:31.898" v="830" actId="167"/>
          <ac:picMkLst>
            <pc:docMk/>
            <pc:sldMk cId="487706155" sldId="337"/>
            <ac:picMk id="9" creationId="{17A1D6CD-3490-4F95-8EB1-AAD4303B5884}"/>
          </ac:picMkLst>
        </pc:picChg>
        <pc:picChg chg="add mod ord">
          <ac:chgData name="Debra Fraski" userId="3b20547793fd9155" providerId="LiveId" clId="{D2CFFC9B-51A3-47C1-9D64-BA6BB025FDE6}" dt="2023-10-02T01:43:27.514" v="940" actId="167"/>
          <ac:picMkLst>
            <pc:docMk/>
            <pc:sldMk cId="487706155" sldId="337"/>
            <ac:picMk id="12" creationId="{B19D58EC-1FFD-6EE7-ACB5-F02D99690D30}"/>
          </ac:picMkLst>
        </pc:picChg>
      </pc:sldChg>
      <pc:sldChg chg="addSp delSp modSp new mod modTransition">
        <pc:chgData name="Debra Fraski" userId="3b20547793fd9155" providerId="LiveId" clId="{D2CFFC9B-51A3-47C1-9D64-BA6BB025FDE6}" dt="2023-10-06T00:36:02.165" v="6979"/>
        <pc:sldMkLst>
          <pc:docMk/>
          <pc:sldMk cId="673504128" sldId="338"/>
        </pc:sldMkLst>
        <pc:spChg chg="add mod">
          <ac:chgData name="Debra Fraski" userId="3b20547793fd9155" providerId="LiveId" clId="{D2CFFC9B-51A3-47C1-9D64-BA6BB025FDE6}" dt="2023-10-02T01:54:32.138" v="1216" actId="20577"/>
          <ac:spMkLst>
            <pc:docMk/>
            <pc:sldMk cId="673504128" sldId="338"/>
            <ac:spMk id="9" creationId="{47E2369C-5E21-F031-C103-FB82CAD20B6C}"/>
          </ac:spMkLst>
        </pc:spChg>
        <pc:spChg chg="add mod">
          <ac:chgData name="Debra Fraski" userId="3b20547793fd9155" providerId="LiveId" clId="{D2CFFC9B-51A3-47C1-9D64-BA6BB025FDE6}" dt="2023-10-02T01:59:51.490" v="1361" actId="1076"/>
          <ac:spMkLst>
            <pc:docMk/>
            <pc:sldMk cId="673504128" sldId="338"/>
            <ac:spMk id="12" creationId="{B997B5E3-E413-A4A8-43FD-DCDE6A8BAABD}"/>
          </ac:spMkLst>
        </pc:spChg>
        <pc:spChg chg="add mod">
          <ac:chgData name="Debra Fraski" userId="3b20547793fd9155" providerId="LiveId" clId="{D2CFFC9B-51A3-47C1-9D64-BA6BB025FDE6}" dt="2023-10-02T02:03:48.488" v="1484" actId="20577"/>
          <ac:spMkLst>
            <pc:docMk/>
            <pc:sldMk cId="673504128" sldId="338"/>
            <ac:spMk id="15" creationId="{1A75B79B-C908-9853-8711-7128DE6F8B38}"/>
          </ac:spMkLst>
        </pc:spChg>
        <pc:picChg chg="add mod">
          <ac:chgData name="Debra Fraski" userId="3b20547793fd9155" providerId="LiveId" clId="{D2CFFC9B-51A3-47C1-9D64-BA6BB025FDE6}" dt="2023-10-02T00:09:36.954" v="631" actId="1076"/>
          <ac:picMkLst>
            <pc:docMk/>
            <pc:sldMk cId="673504128" sldId="338"/>
            <ac:picMk id="3" creationId="{664F2B61-E890-83E1-C230-1E3FE99EC607}"/>
          </ac:picMkLst>
        </pc:picChg>
        <pc:picChg chg="add del mod">
          <ac:chgData name="Debra Fraski" userId="3b20547793fd9155" providerId="LiveId" clId="{D2CFFC9B-51A3-47C1-9D64-BA6BB025FDE6}" dt="2023-10-02T00:09:08.958" v="624" actId="478"/>
          <ac:picMkLst>
            <pc:docMk/>
            <pc:sldMk cId="673504128" sldId="338"/>
            <ac:picMk id="4" creationId="{C242CD0E-B46D-10B7-12CF-66D90EE781A3}"/>
          </ac:picMkLst>
        </pc:picChg>
        <pc:picChg chg="add mod">
          <ac:chgData name="Debra Fraski" userId="3b20547793fd9155" providerId="LiveId" clId="{D2CFFC9B-51A3-47C1-9D64-BA6BB025FDE6}" dt="2023-10-02T00:09:16.970" v="626" actId="1076"/>
          <ac:picMkLst>
            <pc:docMk/>
            <pc:sldMk cId="673504128" sldId="338"/>
            <ac:picMk id="5" creationId="{227D9682-90A9-24CC-E792-55ED82BE37F1}"/>
          </ac:picMkLst>
        </pc:picChg>
        <pc:picChg chg="add mod">
          <ac:chgData name="Debra Fraski" userId="3b20547793fd9155" providerId="LiveId" clId="{D2CFFC9B-51A3-47C1-9D64-BA6BB025FDE6}" dt="2023-10-02T00:09:27.991" v="629" actId="1076"/>
          <ac:picMkLst>
            <pc:docMk/>
            <pc:sldMk cId="673504128" sldId="338"/>
            <ac:picMk id="6" creationId="{639394FC-4FF9-CD86-F2CA-10BC1859F08C}"/>
          </ac:picMkLst>
        </pc:picChg>
        <pc:picChg chg="add mod ord">
          <ac:chgData name="Debra Fraski" userId="3b20547793fd9155" providerId="LiveId" clId="{D2CFFC9B-51A3-47C1-9D64-BA6BB025FDE6}" dt="2023-10-02T01:52:42.668" v="1140" actId="167"/>
          <ac:picMkLst>
            <pc:docMk/>
            <pc:sldMk cId="673504128" sldId="338"/>
            <ac:picMk id="8" creationId="{314B0B3A-42AD-9BF9-495F-26C9739A746C}"/>
          </ac:picMkLst>
        </pc:picChg>
        <pc:picChg chg="add mod ord">
          <ac:chgData name="Debra Fraski" userId="3b20547793fd9155" providerId="LiveId" clId="{D2CFFC9B-51A3-47C1-9D64-BA6BB025FDE6}" dt="2023-10-02T01:57:24.004" v="1222" actId="167"/>
          <ac:picMkLst>
            <pc:docMk/>
            <pc:sldMk cId="673504128" sldId="338"/>
            <ac:picMk id="11" creationId="{D187C132-5BCC-F3EC-46FA-88DD478F943A}"/>
          </ac:picMkLst>
        </pc:picChg>
        <pc:picChg chg="add mod ord">
          <ac:chgData name="Debra Fraski" userId="3b20547793fd9155" providerId="LiveId" clId="{D2CFFC9B-51A3-47C1-9D64-BA6BB025FDE6}" dt="2023-10-02T02:02:01.696" v="1367" actId="167"/>
          <ac:picMkLst>
            <pc:docMk/>
            <pc:sldMk cId="673504128" sldId="338"/>
            <ac:picMk id="14" creationId="{8B7D34A4-1ABF-7C24-8517-E946723D9C4C}"/>
          </ac:picMkLst>
        </pc:picChg>
      </pc:sldChg>
      <pc:sldChg chg="addSp modSp new mod modTransition">
        <pc:chgData name="Debra Fraski" userId="3b20547793fd9155" providerId="LiveId" clId="{D2CFFC9B-51A3-47C1-9D64-BA6BB025FDE6}" dt="2023-10-06T02:20:30.071" v="7026"/>
        <pc:sldMkLst>
          <pc:docMk/>
          <pc:sldMk cId="1105359151" sldId="339"/>
        </pc:sldMkLst>
        <pc:picChg chg="add mod">
          <ac:chgData name="Debra Fraski" userId="3b20547793fd9155" providerId="LiveId" clId="{D2CFFC9B-51A3-47C1-9D64-BA6BB025FDE6}" dt="2023-10-02T00:10:48.663" v="655" actId="1076"/>
          <ac:picMkLst>
            <pc:docMk/>
            <pc:sldMk cId="1105359151" sldId="339"/>
            <ac:picMk id="2" creationId="{35EBB4BC-73A2-70E3-5F59-696A9E6A7E4E}"/>
          </ac:picMkLst>
        </pc:picChg>
        <pc:picChg chg="add mod">
          <ac:chgData name="Debra Fraski" userId="3b20547793fd9155" providerId="LiveId" clId="{D2CFFC9B-51A3-47C1-9D64-BA6BB025FDE6}" dt="2023-10-02T00:10:43.759" v="652" actId="1076"/>
          <ac:picMkLst>
            <pc:docMk/>
            <pc:sldMk cId="1105359151" sldId="339"/>
            <ac:picMk id="3" creationId="{3DE5A272-94E2-1E38-AD50-1B6DDB782726}"/>
          </ac:picMkLst>
        </pc:picChg>
        <pc:picChg chg="add mod">
          <ac:chgData name="Debra Fraski" userId="3b20547793fd9155" providerId="LiveId" clId="{D2CFFC9B-51A3-47C1-9D64-BA6BB025FDE6}" dt="2023-10-02T00:10:47.002" v="654" actId="1076"/>
          <ac:picMkLst>
            <pc:docMk/>
            <pc:sldMk cId="1105359151" sldId="339"/>
            <ac:picMk id="4" creationId="{C0089AEE-0386-119B-297C-CCC7AF7E851C}"/>
          </ac:picMkLst>
        </pc:picChg>
        <pc:picChg chg="add mod">
          <ac:chgData name="Debra Fraski" userId="3b20547793fd9155" providerId="LiveId" clId="{D2CFFC9B-51A3-47C1-9D64-BA6BB025FDE6}" dt="2023-10-02T00:10:45.326" v="653" actId="1076"/>
          <ac:picMkLst>
            <pc:docMk/>
            <pc:sldMk cId="1105359151" sldId="339"/>
            <ac:picMk id="5" creationId="{5D9659D8-718C-037F-8741-71D3EC388DDE}"/>
          </ac:picMkLst>
        </pc:picChg>
        <pc:picChg chg="add mod ord">
          <ac:chgData name="Debra Fraski" userId="3b20547793fd9155" providerId="LiveId" clId="{D2CFFC9B-51A3-47C1-9D64-BA6BB025FDE6}" dt="2023-10-02T02:36:47.936" v="2838" actId="167"/>
          <ac:picMkLst>
            <pc:docMk/>
            <pc:sldMk cId="1105359151" sldId="339"/>
            <ac:picMk id="7" creationId="{00D55D02-F0D0-B4BE-48A9-C53A3632982E}"/>
          </ac:picMkLst>
        </pc:picChg>
        <pc:picChg chg="add mod ord">
          <ac:chgData name="Debra Fraski" userId="3b20547793fd9155" providerId="LiveId" clId="{D2CFFC9B-51A3-47C1-9D64-BA6BB025FDE6}" dt="2023-10-02T02:37:39.165" v="2845" actId="167"/>
          <ac:picMkLst>
            <pc:docMk/>
            <pc:sldMk cId="1105359151" sldId="339"/>
            <ac:picMk id="9" creationId="{3B1E1C5A-9299-868C-ECA7-C71B53430CA0}"/>
          </ac:picMkLst>
        </pc:picChg>
        <pc:picChg chg="add mod ord">
          <ac:chgData name="Debra Fraski" userId="3b20547793fd9155" providerId="LiveId" clId="{D2CFFC9B-51A3-47C1-9D64-BA6BB025FDE6}" dt="2023-10-02T02:38:15.653" v="2850" actId="167"/>
          <ac:picMkLst>
            <pc:docMk/>
            <pc:sldMk cId="1105359151" sldId="339"/>
            <ac:picMk id="11" creationId="{AA8A2193-F6BE-0931-E2AC-A4830ADE3121}"/>
          </ac:picMkLst>
        </pc:picChg>
        <pc:picChg chg="add mod ord">
          <ac:chgData name="Debra Fraski" userId="3b20547793fd9155" providerId="LiveId" clId="{D2CFFC9B-51A3-47C1-9D64-BA6BB025FDE6}" dt="2023-10-02T02:38:48.493" v="2855" actId="167"/>
          <ac:picMkLst>
            <pc:docMk/>
            <pc:sldMk cId="1105359151" sldId="339"/>
            <ac:picMk id="13" creationId="{CA29D0F4-FACC-D64F-2BA4-2D5E3731DE22}"/>
          </ac:picMkLst>
        </pc:picChg>
      </pc:sldChg>
      <pc:sldChg chg="addSp modSp new mod modTransition">
        <pc:chgData name="Debra Fraski" userId="3b20547793fd9155" providerId="LiveId" clId="{D2CFFC9B-51A3-47C1-9D64-BA6BB025FDE6}" dt="2023-10-06T02:20:24.283" v="7025"/>
        <pc:sldMkLst>
          <pc:docMk/>
          <pc:sldMk cId="326278696" sldId="340"/>
        </pc:sldMkLst>
        <pc:picChg chg="add mod">
          <ac:chgData name="Debra Fraski" userId="3b20547793fd9155" providerId="LiveId" clId="{D2CFFC9B-51A3-47C1-9D64-BA6BB025FDE6}" dt="2023-10-02T00:11:02.818" v="658" actId="1076"/>
          <ac:picMkLst>
            <pc:docMk/>
            <pc:sldMk cId="326278696" sldId="340"/>
            <ac:picMk id="2" creationId="{41BA397C-780E-C1BB-87B7-95187BCEDB0F}"/>
          </ac:picMkLst>
        </pc:picChg>
        <pc:picChg chg="add mod ord">
          <ac:chgData name="Debra Fraski" userId="3b20547793fd9155" providerId="LiveId" clId="{D2CFFC9B-51A3-47C1-9D64-BA6BB025FDE6}" dt="2023-10-02T02:43:43.344" v="2879" actId="167"/>
          <ac:picMkLst>
            <pc:docMk/>
            <pc:sldMk cId="326278696" sldId="340"/>
            <ac:picMk id="3" creationId="{8CD7FD48-6BE0-CB2E-DC0E-CF1B394851FF}"/>
          </ac:picMkLst>
        </pc:picChg>
        <pc:picChg chg="add mod ord">
          <ac:chgData name="Debra Fraski" userId="3b20547793fd9155" providerId="LiveId" clId="{D2CFFC9B-51A3-47C1-9D64-BA6BB025FDE6}" dt="2023-10-02T02:44:00.240" v="2884" actId="167"/>
          <ac:picMkLst>
            <pc:docMk/>
            <pc:sldMk cId="326278696" sldId="340"/>
            <ac:picMk id="4" creationId="{5D3F6780-E597-DCE7-5568-BEBF074B131A}"/>
          </ac:picMkLst>
        </pc:picChg>
        <pc:picChg chg="add mod">
          <ac:chgData name="Debra Fraski" userId="3b20547793fd9155" providerId="LiveId" clId="{D2CFFC9B-51A3-47C1-9D64-BA6BB025FDE6}" dt="2023-10-02T00:11:19.169" v="664" actId="1076"/>
          <ac:picMkLst>
            <pc:docMk/>
            <pc:sldMk cId="326278696" sldId="340"/>
            <ac:picMk id="5" creationId="{3E1EED8C-7F2D-8E62-D362-572409CB8AF8}"/>
          </ac:picMkLst>
        </pc:picChg>
        <pc:picChg chg="add mod">
          <ac:chgData name="Debra Fraski" userId="3b20547793fd9155" providerId="LiveId" clId="{D2CFFC9B-51A3-47C1-9D64-BA6BB025FDE6}" dt="2023-10-02T00:11:23.893" v="666" actId="1076"/>
          <ac:picMkLst>
            <pc:docMk/>
            <pc:sldMk cId="326278696" sldId="340"/>
            <ac:picMk id="6" creationId="{D3BAB00E-AD28-65A2-B324-A181FA6F141C}"/>
          </ac:picMkLst>
        </pc:picChg>
        <pc:picChg chg="add mod">
          <ac:chgData name="Debra Fraski" userId="3b20547793fd9155" providerId="LiveId" clId="{D2CFFC9B-51A3-47C1-9D64-BA6BB025FDE6}" dt="2023-10-02T00:11:29.005" v="668" actId="1076"/>
          <ac:picMkLst>
            <pc:docMk/>
            <pc:sldMk cId="326278696" sldId="340"/>
            <ac:picMk id="7" creationId="{B4899AEF-10C1-A9F0-F473-F7FC797EF8B3}"/>
          </ac:picMkLst>
        </pc:picChg>
        <pc:picChg chg="add mod ord">
          <ac:chgData name="Debra Fraski" userId="3b20547793fd9155" providerId="LiveId" clId="{D2CFFC9B-51A3-47C1-9D64-BA6BB025FDE6}" dt="2023-10-02T02:42:09.243" v="2860" actId="167"/>
          <ac:picMkLst>
            <pc:docMk/>
            <pc:sldMk cId="326278696" sldId="340"/>
            <ac:picMk id="9" creationId="{8CE4AEE7-F820-F607-CB24-123C185132B6}"/>
          </ac:picMkLst>
        </pc:picChg>
        <pc:picChg chg="add mod ord">
          <ac:chgData name="Debra Fraski" userId="3b20547793fd9155" providerId="LiveId" clId="{D2CFFC9B-51A3-47C1-9D64-BA6BB025FDE6}" dt="2023-10-02T02:43:55.428" v="2883" actId="167"/>
          <ac:picMkLst>
            <pc:docMk/>
            <pc:sldMk cId="326278696" sldId="340"/>
            <ac:picMk id="11" creationId="{90A0EFA3-7852-0333-185D-673A86F6E769}"/>
          </ac:picMkLst>
        </pc:picChg>
        <pc:picChg chg="add mod ord">
          <ac:chgData name="Debra Fraski" userId="3b20547793fd9155" providerId="LiveId" clId="{D2CFFC9B-51A3-47C1-9D64-BA6BB025FDE6}" dt="2023-10-02T02:44:10.206" v="2887" actId="167"/>
          <ac:picMkLst>
            <pc:docMk/>
            <pc:sldMk cId="326278696" sldId="340"/>
            <ac:picMk id="13" creationId="{8638D9BE-E309-BC27-514C-EA25CB075E3E}"/>
          </ac:picMkLst>
        </pc:picChg>
        <pc:picChg chg="add mod ord">
          <ac:chgData name="Debra Fraski" userId="3b20547793fd9155" providerId="LiveId" clId="{D2CFFC9B-51A3-47C1-9D64-BA6BB025FDE6}" dt="2023-10-02T02:46:18.150" v="2892" actId="167"/>
          <ac:picMkLst>
            <pc:docMk/>
            <pc:sldMk cId="326278696" sldId="340"/>
            <ac:picMk id="15" creationId="{3161D23D-CCA0-7AC8-F821-B43ED795C33C}"/>
          </ac:picMkLst>
        </pc:picChg>
        <pc:picChg chg="add mod ord">
          <ac:chgData name="Debra Fraski" userId="3b20547793fd9155" providerId="LiveId" clId="{D2CFFC9B-51A3-47C1-9D64-BA6BB025FDE6}" dt="2023-10-02T02:46:46.960" v="2897" actId="167"/>
          <ac:picMkLst>
            <pc:docMk/>
            <pc:sldMk cId="326278696" sldId="340"/>
            <ac:picMk id="17" creationId="{EBFFB84C-417A-B1F8-5ACE-C3733001E195}"/>
          </ac:picMkLst>
        </pc:picChg>
        <pc:picChg chg="add mod ord">
          <ac:chgData name="Debra Fraski" userId="3b20547793fd9155" providerId="LiveId" clId="{D2CFFC9B-51A3-47C1-9D64-BA6BB025FDE6}" dt="2023-10-02T02:47:26.933" v="2903" actId="167"/>
          <ac:picMkLst>
            <pc:docMk/>
            <pc:sldMk cId="326278696" sldId="340"/>
            <ac:picMk id="19" creationId="{F8F82543-685C-5616-60F9-512E7F8068FE}"/>
          </ac:picMkLst>
        </pc:picChg>
      </pc:sldChg>
      <pc:sldChg chg="modSp add mod ord modTransition">
        <pc:chgData name="Debra Fraski" userId="3b20547793fd9155" providerId="LiveId" clId="{D2CFFC9B-51A3-47C1-9D64-BA6BB025FDE6}" dt="2023-10-06T15:51:34.229" v="7047" actId="20577"/>
        <pc:sldMkLst>
          <pc:docMk/>
          <pc:sldMk cId="726579821" sldId="341"/>
        </pc:sldMkLst>
        <pc:spChg chg="mod">
          <ac:chgData name="Debra Fraski" userId="3b20547793fd9155" providerId="LiveId" clId="{D2CFFC9B-51A3-47C1-9D64-BA6BB025FDE6}" dt="2023-10-06T15:51:34.229" v="7047" actId="20577"/>
          <ac:spMkLst>
            <pc:docMk/>
            <pc:sldMk cId="726579821" sldId="341"/>
            <ac:spMk id="5" creationId="{272B1A36-42E6-3844-9E2E-0DA4EB683565}"/>
          </ac:spMkLst>
        </pc:spChg>
      </pc:sldChg>
      <pc:sldChg chg="addSp delSp modSp add mod ord modTransition">
        <pc:chgData name="Debra Fraski" userId="3b20547793fd9155" providerId="LiveId" clId="{D2CFFC9B-51A3-47C1-9D64-BA6BB025FDE6}" dt="2023-10-06T00:36:02.165" v="6979"/>
        <pc:sldMkLst>
          <pc:docMk/>
          <pc:sldMk cId="3666616986" sldId="342"/>
        </pc:sldMkLst>
        <pc:spChg chg="mod">
          <ac:chgData name="Debra Fraski" userId="3b20547793fd9155" providerId="LiveId" clId="{D2CFFC9B-51A3-47C1-9D64-BA6BB025FDE6}" dt="2023-10-02T02:14:40.511" v="1989" actId="404"/>
          <ac:spMkLst>
            <pc:docMk/>
            <pc:sldMk cId="3666616986" sldId="342"/>
            <ac:spMk id="10" creationId="{6BED82EB-DE6F-737A-270B-379CE4992817}"/>
          </ac:spMkLst>
        </pc:spChg>
        <pc:spChg chg="del">
          <ac:chgData name="Debra Fraski" userId="3b20547793fd9155" providerId="LiveId" clId="{D2CFFC9B-51A3-47C1-9D64-BA6BB025FDE6}" dt="2023-10-02T02:16:14.189" v="1990" actId="478"/>
          <ac:spMkLst>
            <pc:docMk/>
            <pc:sldMk cId="3666616986" sldId="342"/>
            <ac:spMk id="13" creationId="{714C6CB6-EF83-9421-6256-30AB0A60EEB3}"/>
          </ac:spMkLst>
        </pc:spChg>
        <pc:picChg chg="add mod ord">
          <ac:chgData name="Debra Fraski" userId="3b20547793fd9155" providerId="LiveId" clId="{D2CFFC9B-51A3-47C1-9D64-BA6BB025FDE6}" dt="2023-10-05T20:33:18.100" v="3830" actId="1076"/>
          <ac:picMkLst>
            <pc:docMk/>
            <pc:sldMk cId="3666616986" sldId="342"/>
            <ac:picMk id="2" creationId="{5032C259-E899-1FBD-591D-1744F896359C}"/>
          </ac:picMkLst>
        </pc:picChg>
        <pc:picChg chg="add mod ord">
          <ac:chgData name="Debra Fraski" userId="3b20547793fd9155" providerId="LiveId" clId="{D2CFFC9B-51A3-47C1-9D64-BA6BB025FDE6}" dt="2023-10-02T02:13:25.850" v="1879" actId="167"/>
          <ac:picMkLst>
            <pc:docMk/>
            <pc:sldMk cId="3666616986" sldId="342"/>
            <ac:picMk id="3" creationId="{0363C571-FAEE-1727-2C83-03A2A69971CC}"/>
          </ac:picMkLst>
        </pc:picChg>
        <pc:picChg chg="add del ord">
          <ac:chgData name="Debra Fraski" userId="3b20547793fd9155" providerId="LiveId" clId="{D2CFFC9B-51A3-47C1-9D64-BA6BB025FDE6}" dt="2023-10-02T02:13:19.218" v="1876" actId="167"/>
          <ac:picMkLst>
            <pc:docMk/>
            <pc:sldMk cId="3666616986" sldId="342"/>
            <ac:picMk id="6" creationId="{4BD674BE-606B-3C32-7A58-2F4A5A485D5E}"/>
          </ac:picMkLst>
        </pc:picChg>
        <pc:picChg chg="mod ord">
          <ac:chgData name="Debra Fraski" userId="3b20547793fd9155" providerId="LiveId" clId="{D2CFFC9B-51A3-47C1-9D64-BA6BB025FDE6}" dt="2023-10-05T20:33:15.240" v="3829" actId="1076"/>
          <ac:picMkLst>
            <pc:docMk/>
            <pc:sldMk cId="3666616986" sldId="342"/>
            <ac:picMk id="7" creationId="{4A3DDB15-2455-2C1D-5582-39C2D58B477B}"/>
          </ac:picMkLst>
        </pc:picChg>
        <pc:picChg chg="del">
          <ac:chgData name="Debra Fraski" userId="3b20547793fd9155" providerId="LiveId" clId="{D2CFFC9B-51A3-47C1-9D64-BA6BB025FDE6}" dt="2023-10-02T02:12:39.808" v="1868" actId="478"/>
          <ac:picMkLst>
            <pc:docMk/>
            <pc:sldMk cId="3666616986" sldId="342"/>
            <ac:picMk id="9" creationId="{17A1D6CD-3490-4F95-8EB1-AAD4303B5884}"/>
          </ac:picMkLst>
        </pc:picChg>
        <pc:picChg chg="del">
          <ac:chgData name="Debra Fraski" userId="3b20547793fd9155" providerId="LiveId" clId="{D2CFFC9B-51A3-47C1-9D64-BA6BB025FDE6}" dt="2023-10-02T02:12:44.841" v="1870" actId="478"/>
          <ac:picMkLst>
            <pc:docMk/>
            <pc:sldMk cId="3666616986" sldId="342"/>
            <ac:picMk id="12" creationId="{B19D58EC-1FFD-6EE7-ACB5-F02D99690D30}"/>
          </ac:picMkLst>
        </pc:picChg>
      </pc:sldChg>
      <pc:sldChg chg="modSp add mod ord modTransition">
        <pc:chgData name="Debra Fraski" userId="3b20547793fd9155" providerId="LiveId" clId="{D2CFFC9B-51A3-47C1-9D64-BA6BB025FDE6}" dt="2023-10-06T02:31:21.579" v="7037"/>
        <pc:sldMkLst>
          <pc:docMk/>
          <pc:sldMk cId="899289881" sldId="343"/>
        </pc:sldMkLst>
        <pc:spChg chg="mod">
          <ac:chgData name="Debra Fraski" userId="3b20547793fd9155" providerId="LiveId" clId="{D2CFFC9B-51A3-47C1-9D64-BA6BB025FDE6}" dt="2023-10-02T02:22:20.538" v="2401" actId="33524"/>
          <ac:spMkLst>
            <pc:docMk/>
            <pc:sldMk cId="899289881" sldId="343"/>
            <ac:spMk id="5" creationId="{272B1A36-42E6-3844-9E2E-0DA4EB683565}"/>
          </ac:spMkLst>
        </pc:spChg>
      </pc:sldChg>
      <pc:sldChg chg="addSp delSp modSp add mod ord modTransition">
        <pc:chgData name="Debra Fraski" userId="3b20547793fd9155" providerId="LiveId" clId="{D2CFFC9B-51A3-47C1-9D64-BA6BB025FDE6}" dt="2023-10-06T00:36:02.165" v="6979"/>
        <pc:sldMkLst>
          <pc:docMk/>
          <pc:sldMk cId="138786720" sldId="344"/>
        </pc:sldMkLst>
        <pc:spChg chg="mod">
          <ac:chgData name="Debra Fraski" userId="3b20547793fd9155" providerId="LiveId" clId="{D2CFFC9B-51A3-47C1-9D64-BA6BB025FDE6}" dt="2023-10-02T02:24:55.039" v="2542" actId="122"/>
          <ac:spMkLst>
            <pc:docMk/>
            <pc:sldMk cId="138786720" sldId="344"/>
            <ac:spMk id="9" creationId="{47E2369C-5E21-F031-C103-FB82CAD20B6C}"/>
          </ac:spMkLst>
        </pc:spChg>
        <pc:spChg chg="mod">
          <ac:chgData name="Debra Fraski" userId="3b20547793fd9155" providerId="LiveId" clId="{D2CFFC9B-51A3-47C1-9D64-BA6BB025FDE6}" dt="2023-10-02T02:26:26.367" v="2612" actId="122"/>
          <ac:spMkLst>
            <pc:docMk/>
            <pc:sldMk cId="138786720" sldId="344"/>
            <ac:spMk id="12" creationId="{B997B5E3-E413-A4A8-43FD-DCDE6A8BAABD}"/>
          </ac:spMkLst>
        </pc:spChg>
        <pc:spChg chg="mod">
          <ac:chgData name="Debra Fraski" userId="3b20547793fd9155" providerId="LiveId" clId="{D2CFFC9B-51A3-47C1-9D64-BA6BB025FDE6}" dt="2023-10-02T02:30:02.199" v="2737" actId="122"/>
          <ac:spMkLst>
            <pc:docMk/>
            <pc:sldMk cId="138786720" sldId="344"/>
            <ac:spMk id="15" creationId="{1A75B79B-C908-9853-8711-7128DE6F8B38}"/>
          </ac:spMkLst>
        </pc:spChg>
        <pc:picChg chg="ord">
          <ac:chgData name="Debra Fraski" userId="3b20547793fd9155" providerId="LiveId" clId="{D2CFFC9B-51A3-47C1-9D64-BA6BB025FDE6}" dt="2023-10-02T02:22:43.234" v="2405" actId="167"/>
          <ac:picMkLst>
            <pc:docMk/>
            <pc:sldMk cId="138786720" sldId="344"/>
            <ac:picMk id="3" creationId="{664F2B61-E890-83E1-C230-1E3FE99EC607}"/>
          </ac:picMkLst>
        </pc:picChg>
        <pc:picChg chg="add mod ord">
          <ac:chgData name="Debra Fraski" userId="3b20547793fd9155" providerId="LiveId" clId="{D2CFFC9B-51A3-47C1-9D64-BA6BB025FDE6}" dt="2023-10-02T02:23:20.102" v="2416" actId="167"/>
          <ac:picMkLst>
            <pc:docMk/>
            <pc:sldMk cId="138786720" sldId="344"/>
            <ac:picMk id="4" creationId="{C616CE0B-CBD4-38A6-D76A-937186AAA432}"/>
          </ac:picMkLst>
        </pc:picChg>
        <pc:picChg chg="ord">
          <ac:chgData name="Debra Fraski" userId="3b20547793fd9155" providerId="LiveId" clId="{D2CFFC9B-51A3-47C1-9D64-BA6BB025FDE6}" dt="2023-10-02T02:22:47.808" v="2407" actId="167"/>
          <ac:picMkLst>
            <pc:docMk/>
            <pc:sldMk cId="138786720" sldId="344"/>
            <ac:picMk id="5" creationId="{227D9682-90A9-24CC-E792-55ED82BE37F1}"/>
          </ac:picMkLst>
        </pc:picChg>
        <pc:picChg chg="add del ord">
          <ac:chgData name="Debra Fraski" userId="3b20547793fd9155" providerId="LiveId" clId="{D2CFFC9B-51A3-47C1-9D64-BA6BB025FDE6}" dt="2023-10-02T02:27:34.958" v="2622" actId="478"/>
          <ac:picMkLst>
            <pc:docMk/>
            <pc:sldMk cId="138786720" sldId="344"/>
            <ac:picMk id="6" creationId="{639394FC-4FF9-CD86-F2CA-10BC1859F08C}"/>
          </ac:picMkLst>
        </pc:picChg>
        <pc:picChg chg="del">
          <ac:chgData name="Debra Fraski" userId="3b20547793fd9155" providerId="LiveId" clId="{D2CFFC9B-51A3-47C1-9D64-BA6BB025FDE6}" dt="2023-10-02T02:22:45.504" v="2406" actId="478"/>
          <ac:picMkLst>
            <pc:docMk/>
            <pc:sldMk cId="138786720" sldId="344"/>
            <ac:picMk id="8" creationId="{314B0B3A-42AD-9BF9-495F-26C9739A746C}"/>
          </ac:picMkLst>
        </pc:picChg>
        <pc:picChg chg="add mod ord">
          <ac:chgData name="Debra Fraski" userId="3b20547793fd9155" providerId="LiveId" clId="{D2CFFC9B-51A3-47C1-9D64-BA6BB025FDE6}" dt="2023-10-02T02:25:23.318" v="2548" actId="167"/>
          <ac:picMkLst>
            <pc:docMk/>
            <pc:sldMk cId="138786720" sldId="344"/>
            <ac:picMk id="10" creationId="{1E4C52B9-6286-2DA2-6093-69316EC6380A}"/>
          </ac:picMkLst>
        </pc:picChg>
        <pc:picChg chg="del">
          <ac:chgData name="Debra Fraski" userId="3b20547793fd9155" providerId="LiveId" clId="{D2CFFC9B-51A3-47C1-9D64-BA6BB025FDE6}" dt="2023-10-02T02:22:48.827" v="2408" actId="478"/>
          <ac:picMkLst>
            <pc:docMk/>
            <pc:sldMk cId="138786720" sldId="344"/>
            <ac:picMk id="11" creationId="{D187C132-5BCC-F3EC-46FA-88DD478F943A}"/>
          </ac:picMkLst>
        </pc:picChg>
        <pc:picChg chg="del">
          <ac:chgData name="Debra Fraski" userId="3b20547793fd9155" providerId="LiveId" clId="{D2CFFC9B-51A3-47C1-9D64-BA6BB025FDE6}" dt="2023-10-02T02:22:52.499" v="2410" actId="478"/>
          <ac:picMkLst>
            <pc:docMk/>
            <pc:sldMk cId="138786720" sldId="344"/>
            <ac:picMk id="14" creationId="{8B7D34A4-1ABF-7C24-8517-E946723D9C4C}"/>
          </ac:picMkLst>
        </pc:picChg>
        <pc:picChg chg="add del mod ord">
          <ac:chgData name="Debra Fraski" userId="3b20547793fd9155" providerId="LiveId" clId="{D2CFFC9B-51A3-47C1-9D64-BA6BB025FDE6}" dt="2023-10-02T02:27:38.220" v="2627" actId="478"/>
          <ac:picMkLst>
            <pc:docMk/>
            <pc:sldMk cId="138786720" sldId="344"/>
            <ac:picMk id="16" creationId="{141DB346-BCA0-3967-F24E-61F5B5700D4E}"/>
          </ac:picMkLst>
        </pc:picChg>
        <pc:picChg chg="add mod ord">
          <ac:chgData name="Debra Fraski" userId="3b20547793fd9155" providerId="LiveId" clId="{D2CFFC9B-51A3-47C1-9D64-BA6BB025FDE6}" dt="2023-10-02T02:28:02.188" v="2634" actId="167"/>
          <ac:picMkLst>
            <pc:docMk/>
            <pc:sldMk cId="138786720" sldId="344"/>
            <ac:picMk id="18" creationId="{399936ED-A0B3-3323-A55F-C82BDFBF7D2C}"/>
          </ac:picMkLst>
        </pc:picChg>
      </pc:sldChg>
      <pc:sldChg chg="modSp add del mod ord">
        <pc:chgData name="Debra Fraski" userId="3b20547793fd9155" providerId="LiveId" clId="{D2CFFC9B-51A3-47C1-9D64-BA6BB025FDE6}" dt="2023-10-02T02:31:11.963" v="2746" actId="47"/>
        <pc:sldMkLst>
          <pc:docMk/>
          <pc:sldMk cId="2903084959" sldId="345"/>
        </pc:sldMkLst>
        <pc:spChg chg="mod">
          <ac:chgData name="Debra Fraski" userId="3b20547793fd9155" providerId="LiveId" clId="{D2CFFC9B-51A3-47C1-9D64-BA6BB025FDE6}" dt="2023-10-02T02:30:49.661" v="2742" actId="6549"/>
          <ac:spMkLst>
            <pc:docMk/>
            <pc:sldMk cId="2903084959" sldId="345"/>
            <ac:spMk id="5" creationId="{272B1A36-42E6-3844-9E2E-0DA4EB683565}"/>
          </ac:spMkLst>
        </pc:spChg>
      </pc:sldChg>
      <pc:sldChg chg="addSp delSp modSp add mod ord modTransition">
        <pc:chgData name="Debra Fraski" userId="3b20547793fd9155" providerId="LiveId" clId="{D2CFFC9B-51A3-47C1-9D64-BA6BB025FDE6}" dt="2023-10-06T02:20:42.975" v="7027"/>
        <pc:sldMkLst>
          <pc:docMk/>
          <pc:sldMk cId="1965639180" sldId="346"/>
        </pc:sldMkLst>
        <pc:spChg chg="del mod">
          <ac:chgData name="Debra Fraski" userId="3b20547793fd9155" providerId="LiveId" clId="{D2CFFC9B-51A3-47C1-9D64-BA6BB025FDE6}" dt="2023-10-02T03:01:46.842" v="3324"/>
          <ac:spMkLst>
            <pc:docMk/>
            <pc:sldMk cId="1965639180" sldId="346"/>
            <ac:spMk id="2" creationId="{DEF33F5B-91D1-6996-86D3-298F87AFAFD8}"/>
          </ac:spMkLst>
        </pc:spChg>
        <pc:picChg chg="del">
          <ac:chgData name="Debra Fraski" userId="3b20547793fd9155" providerId="LiveId" clId="{D2CFFC9B-51A3-47C1-9D64-BA6BB025FDE6}" dt="2023-10-02T02:31:26.794" v="2747" actId="478"/>
          <ac:picMkLst>
            <pc:docMk/>
            <pc:sldMk cId="1965639180" sldId="346"/>
            <ac:picMk id="3" creationId="{CA8C3ED3-9C38-DF82-3496-CBF7CF689F5D}"/>
          </ac:picMkLst>
        </pc:picChg>
        <pc:picChg chg="add del mod ord">
          <ac:chgData name="Debra Fraski" userId="3b20547793fd9155" providerId="LiveId" clId="{D2CFFC9B-51A3-47C1-9D64-BA6BB025FDE6}" dt="2023-10-02T03:00:19.183" v="3307" actId="478"/>
          <ac:picMkLst>
            <pc:docMk/>
            <pc:sldMk cId="1965639180" sldId="346"/>
            <ac:picMk id="4" creationId="{3EB3D775-733F-8057-41AF-71664E1B6A0F}"/>
          </ac:picMkLst>
        </pc:picChg>
        <pc:picChg chg="add mod ord">
          <ac:chgData name="Debra Fraski" userId="3b20547793fd9155" providerId="LiveId" clId="{D2CFFC9B-51A3-47C1-9D64-BA6BB025FDE6}" dt="2023-10-02T03:01:13.481" v="3317" actId="167"/>
          <ac:picMkLst>
            <pc:docMk/>
            <pc:sldMk cId="1965639180" sldId="346"/>
            <ac:picMk id="5" creationId="{CB355102-075F-B33D-F68B-773C53818943}"/>
          </ac:picMkLst>
        </pc:picChg>
        <pc:picChg chg="mod ord">
          <ac:chgData name="Debra Fraski" userId="3b20547793fd9155" providerId="LiveId" clId="{D2CFFC9B-51A3-47C1-9D64-BA6BB025FDE6}" dt="2023-10-02T03:01:19.381" v="3319" actId="1076"/>
          <ac:picMkLst>
            <pc:docMk/>
            <pc:sldMk cId="1965639180" sldId="346"/>
            <ac:picMk id="11" creationId="{4B649DBE-2C5D-1593-5226-97603F5ED9E7}"/>
          </ac:picMkLst>
        </pc:picChg>
        <pc:picChg chg="add del mod">
          <ac:chgData name="Debra Fraski" userId="3b20547793fd9155" providerId="LiveId" clId="{D2CFFC9B-51A3-47C1-9D64-BA6BB025FDE6}" dt="2023-10-02T03:01:01.862" v="3313"/>
          <ac:picMkLst>
            <pc:docMk/>
            <pc:sldMk cId="1965639180" sldId="346"/>
            <ac:picMk id="1026" creationId="{FB22D122-FE9A-EDE0-43F5-01FAC91BDBCF}"/>
          </ac:picMkLst>
        </pc:picChg>
      </pc:sldChg>
      <pc:sldChg chg="addSp delSp modSp add mod modTransition">
        <pc:chgData name="Debra Fraski" userId="3b20547793fd9155" providerId="LiveId" clId="{D2CFFC9B-51A3-47C1-9D64-BA6BB025FDE6}" dt="2023-10-06T02:20:16.173" v="7024"/>
        <pc:sldMkLst>
          <pc:docMk/>
          <pc:sldMk cId="4237999960" sldId="347"/>
        </pc:sldMkLst>
        <pc:picChg chg="ord">
          <ac:chgData name="Debra Fraski" userId="3b20547793fd9155" providerId="LiveId" clId="{D2CFFC9B-51A3-47C1-9D64-BA6BB025FDE6}" dt="2023-10-02T02:47:37.878" v="2905" actId="167"/>
          <ac:picMkLst>
            <pc:docMk/>
            <pc:sldMk cId="4237999960" sldId="347"/>
            <ac:picMk id="2" creationId="{41BA397C-780E-C1BB-87B7-95187BCEDB0F}"/>
          </ac:picMkLst>
        </pc:picChg>
        <pc:picChg chg="ord">
          <ac:chgData name="Debra Fraski" userId="3b20547793fd9155" providerId="LiveId" clId="{D2CFFC9B-51A3-47C1-9D64-BA6BB025FDE6}" dt="2023-10-02T02:47:48.332" v="2909" actId="167"/>
          <ac:picMkLst>
            <pc:docMk/>
            <pc:sldMk cId="4237999960" sldId="347"/>
            <ac:picMk id="3" creationId="{8CD7FD48-6BE0-CB2E-DC0E-CF1B394851FF}"/>
          </ac:picMkLst>
        </pc:picChg>
        <pc:picChg chg="ord">
          <ac:chgData name="Debra Fraski" userId="3b20547793fd9155" providerId="LiveId" clId="{D2CFFC9B-51A3-47C1-9D64-BA6BB025FDE6}" dt="2023-10-02T02:47:59.146" v="2915" actId="167"/>
          <ac:picMkLst>
            <pc:docMk/>
            <pc:sldMk cId="4237999960" sldId="347"/>
            <ac:picMk id="4" creationId="{5D3F6780-E597-DCE7-5568-BEBF074B131A}"/>
          </ac:picMkLst>
        </pc:picChg>
        <pc:picChg chg="ord">
          <ac:chgData name="Debra Fraski" userId="3b20547793fd9155" providerId="LiveId" clId="{D2CFFC9B-51A3-47C1-9D64-BA6BB025FDE6}" dt="2023-10-02T02:47:43.082" v="2907" actId="167"/>
          <ac:picMkLst>
            <pc:docMk/>
            <pc:sldMk cId="4237999960" sldId="347"/>
            <ac:picMk id="5" creationId="{3E1EED8C-7F2D-8E62-D362-572409CB8AF8}"/>
          </ac:picMkLst>
        </pc:picChg>
        <pc:picChg chg="ord">
          <ac:chgData name="Debra Fraski" userId="3b20547793fd9155" providerId="LiveId" clId="{D2CFFC9B-51A3-47C1-9D64-BA6BB025FDE6}" dt="2023-10-02T02:47:52.609" v="2911" actId="167"/>
          <ac:picMkLst>
            <pc:docMk/>
            <pc:sldMk cId="4237999960" sldId="347"/>
            <ac:picMk id="6" creationId="{D3BAB00E-AD28-65A2-B324-A181FA6F141C}"/>
          </ac:picMkLst>
        </pc:picChg>
        <pc:picChg chg="ord">
          <ac:chgData name="Debra Fraski" userId="3b20547793fd9155" providerId="LiveId" clId="{D2CFFC9B-51A3-47C1-9D64-BA6BB025FDE6}" dt="2023-10-02T02:47:55.619" v="2913" actId="167"/>
          <ac:picMkLst>
            <pc:docMk/>
            <pc:sldMk cId="4237999960" sldId="347"/>
            <ac:picMk id="7" creationId="{B4899AEF-10C1-A9F0-F473-F7FC797EF8B3}"/>
          </ac:picMkLst>
        </pc:picChg>
        <pc:picChg chg="del">
          <ac:chgData name="Debra Fraski" userId="3b20547793fd9155" providerId="LiveId" clId="{D2CFFC9B-51A3-47C1-9D64-BA6BB025FDE6}" dt="2023-10-02T02:47:39.680" v="2906" actId="478"/>
          <ac:picMkLst>
            <pc:docMk/>
            <pc:sldMk cId="4237999960" sldId="347"/>
            <ac:picMk id="9" creationId="{8CE4AEE7-F820-F607-CB24-123C185132B6}"/>
          </ac:picMkLst>
        </pc:picChg>
        <pc:picChg chg="add mod ord">
          <ac:chgData name="Debra Fraski" userId="3b20547793fd9155" providerId="LiveId" clId="{D2CFFC9B-51A3-47C1-9D64-BA6BB025FDE6}" dt="2023-10-02T02:48:23.218" v="2921" actId="167"/>
          <ac:picMkLst>
            <pc:docMk/>
            <pc:sldMk cId="4237999960" sldId="347"/>
            <ac:picMk id="10" creationId="{7D99EADE-FE3F-14A8-5085-5FEC4507C160}"/>
          </ac:picMkLst>
        </pc:picChg>
        <pc:picChg chg="del">
          <ac:chgData name="Debra Fraski" userId="3b20547793fd9155" providerId="LiveId" clId="{D2CFFC9B-51A3-47C1-9D64-BA6BB025FDE6}" dt="2023-10-02T02:47:49.633" v="2910" actId="478"/>
          <ac:picMkLst>
            <pc:docMk/>
            <pc:sldMk cId="4237999960" sldId="347"/>
            <ac:picMk id="11" creationId="{90A0EFA3-7852-0333-185D-673A86F6E769}"/>
          </ac:picMkLst>
        </pc:picChg>
        <pc:picChg chg="del">
          <ac:chgData name="Debra Fraski" userId="3b20547793fd9155" providerId="LiveId" clId="{D2CFFC9B-51A3-47C1-9D64-BA6BB025FDE6}" dt="2023-10-02T02:47:59.883" v="2916" actId="478"/>
          <ac:picMkLst>
            <pc:docMk/>
            <pc:sldMk cId="4237999960" sldId="347"/>
            <ac:picMk id="13" creationId="{8638D9BE-E309-BC27-514C-EA25CB075E3E}"/>
          </ac:picMkLst>
        </pc:picChg>
        <pc:picChg chg="add mod ord">
          <ac:chgData name="Debra Fraski" userId="3b20547793fd9155" providerId="LiveId" clId="{D2CFFC9B-51A3-47C1-9D64-BA6BB025FDE6}" dt="2023-10-02T02:48:45.208" v="2925" actId="167"/>
          <ac:picMkLst>
            <pc:docMk/>
            <pc:sldMk cId="4237999960" sldId="347"/>
            <ac:picMk id="14" creationId="{D131DC43-0E9A-1D03-1F66-7A2CE8B8278A}"/>
          </ac:picMkLst>
        </pc:picChg>
        <pc:picChg chg="del">
          <ac:chgData name="Debra Fraski" userId="3b20547793fd9155" providerId="LiveId" clId="{D2CFFC9B-51A3-47C1-9D64-BA6BB025FDE6}" dt="2023-10-02T02:47:44.336" v="2908" actId="478"/>
          <ac:picMkLst>
            <pc:docMk/>
            <pc:sldMk cId="4237999960" sldId="347"/>
            <ac:picMk id="15" creationId="{3161D23D-CCA0-7AC8-F821-B43ED795C33C}"/>
          </ac:picMkLst>
        </pc:picChg>
        <pc:picChg chg="del">
          <ac:chgData name="Debra Fraski" userId="3b20547793fd9155" providerId="LiveId" clId="{D2CFFC9B-51A3-47C1-9D64-BA6BB025FDE6}" dt="2023-10-02T02:47:53.697" v="2912" actId="478"/>
          <ac:picMkLst>
            <pc:docMk/>
            <pc:sldMk cId="4237999960" sldId="347"/>
            <ac:picMk id="17" creationId="{EBFFB84C-417A-B1F8-5ACE-C3733001E195}"/>
          </ac:picMkLst>
        </pc:picChg>
        <pc:picChg chg="add mod ord">
          <ac:chgData name="Debra Fraski" userId="3b20547793fd9155" providerId="LiveId" clId="{D2CFFC9B-51A3-47C1-9D64-BA6BB025FDE6}" dt="2023-10-02T02:49:07.451" v="2930" actId="167"/>
          <ac:picMkLst>
            <pc:docMk/>
            <pc:sldMk cId="4237999960" sldId="347"/>
            <ac:picMk id="18" creationId="{F2BE89AD-AD75-D290-87DC-06527F286852}"/>
          </ac:picMkLst>
        </pc:picChg>
        <pc:picChg chg="del">
          <ac:chgData name="Debra Fraski" userId="3b20547793fd9155" providerId="LiveId" clId="{D2CFFC9B-51A3-47C1-9D64-BA6BB025FDE6}" dt="2023-10-02T02:47:57.061" v="2914" actId="478"/>
          <ac:picMkLst>
            <pc:docMk/>
            <pc:sldMk cId="4237999960" sldId="347"/>
            <ac:picMk id="19" creationId="{F8F82543-685C-5616-60F9-512E7F8068FE}"/>
          </ac:picMkLst>
        </pc:picChg>
        <pc:picChg chg="add mod ord">
          <ac:chgData name="Debra Fraski" userId="3b20547793fd9155" providerId="LiveId" clId="{D2CFFC9B-51A3-47C1-9D64-BA6BB025FDE6}" dt="2023-10-02T02:49:54.007" v="2936" actId="167"/>
          <ac:picMkLst>
            <pc:docMk/>
            <pc:sldMk cId="4237999960" sldId="347"/>
            <ac:picMk id="21" creationId="{3A65EFA7-739C-BB89-4930-F355CF0DF413}"/>
          </ac:picMkLst>
        </pc:picChg>
        <pc:picChg chg="add mod ord">
          <ac:chgData name="Debra Fraski" userId="3b20547793fd9155" providerId="LiveId" clId="{D2CFFC9B-51A3-47C1-9D64-BA6BB025FDE6}" dt="2023-10-02T02:50:31.010" v="2941" actId="167"/>
          <ac:picMkLst>
            <pc:docMk/>
            <pc:sldMk cId="4237999960" sldId="347"/>
            <ac:picMk id="23" creationId="{10598855-0FA8-3A2F-63B8-44810FFDDBFA}"/>
          </ac:picMkLst>
        </pc:picChg>
        <pc:picChg chg="add del mod">
          <ac:chgData name="Debra Fraski" userId="3b20547793fd9155" providerId="LiveId" clId="{D2CFFC9B-51A3-47C1-9D64-BA6BB025FDE6}" dt="2023-10-02T02:50:54.520" v="2945" actId="931"/>
          <ac:picMkLst>
            <pc:docMk/>
            <pc:sldMk cId="4237999960" sldId="347"/>
            <ac:picMk id="25" creationId="{D10EBBD0-3547-7D14-0539-772CAE83C89A}"/>
          </ac:picMkLst>
        </pc:picChg>
        <pc:picChg chg="add mod ord">
          <ac:chgData name="Debra Fraski" userId="3b20547793fd9155" providerId="LiveId" clId="{D2CFFC9B-51A3-47C1-9D64-BA6BB025FDE6}" dt="2023-10-02T02:51:29.743" v="2950" actId="167"/>
          <ac:picMkLst>
            <pc:docMk/>
            <pc:sldMk cId="4237999960" sldId="347"/>
            <ac:picMk id="27" creationId="{9DF6ED97-13A4-2A40-7F15-9DA99453F2EE}"/>
          </ac:picMkLst>
        </pc:picChg>
      </pc:sldChg>
      <pc:sldChg chg="addSp delSp modSp add mod modTransition">
        <pc:chgData name="Debra Fraski" userId="3b20547793fd9155" providerId="LiveId" clId="{D2CFFC9B-51A3-47C1-9D64-BA6BB025FDE6}" dt="2023-10-06T00:36:02.165" v="6979"/>
        <pc:sldMkLst>
          <pc:docMk/>
          <pc:sldMk cId="1626599511" sldId="348"/>
        </pc:sldMkLst>
        <pc:spChg chg="mod">
          <ac:chgData name="Debra Fraski" userId="3b20547793fd9155" providerId="LiveId" clId="{D2CFFC9B-51A3-47C1-9D64-BA6BB025FDE6}" dt="2023-10-02T02:59:08.798" v="3300" actId="20577"/>
          <ac:spMkLst>
            <pc:docMk/>
            <pc:sldMk cId="1626599511" sldId="348"/>
            <ac:spMk id="2" creationId="{DEF33F5B-91D1-6996-86D3-298F87AFAFD8}"/>
          </ac:spMkLst>
        </pc:spChg>
        <pc:picChg chg="del">
          <ac:chgData name="Debra Fraski" userId="3b20547793fd9155" providerId="LiveId" clId="{D2CFFC9B-51A3-47C1-9D64-BA6BB025FDE6}" dt="2023-10-02T02:51:53.240" v="2953" actId="478"/>
          <ac:picMkLst>
            <pc:docMk/>
            <pc:sldMk cId="1626599511" sldId="348"/>
            <ac:picMk id="4" creationId="{3EB3D775-733F-8057-41AF-71664E1B6A0F}"/>
          </ac:picMkLst>
        </pc:picChg>
        <pc:picChg chg="add mod ord">
          <ac:chgData name="Debra Fraski" userId="3b20547793fd9155" providerId="LiveId" clId="{D2CFFC9B-51A3-47C1-9D64-BA6BB025FDE6}" dt="2023-10-02T02:59:20.958" v="3301" actId="167"/>
          <ac:picMkLst>
            <pc:docMk/>
            <pc:sldMk cId="1626599511" sldId="348"/>
            <ac:picMk id="5" creationId="{1789D536-8758-5C9C-8DC4-F76F9E9B378C}"/>
          </ac:picMkLst>
        </pc:picChg>
        <pc:picChg chg="ord">
          <ac:chgData name="Debra Fraski" userId="3b20547793fd9155" providerId="LiveId" clId="{D2CFFC9B-51A3-47C1-9D64-BA6BB025FDE6}" dt="2023-10-02T02:58:54.019" v="3294" actId="166"/>
          <ac:picMkLst>
            <pc:docMk/>
            <pc:sldMk cId="1626599511" sldId="348"/>
            <ac:picMk id="11" creationId="{4B649DBE-2C5D-1593-5226-97603F5ED9E7}"/>
          </ac:picMkLst>
        </pc:picChg>
      </pc:sldChg>
      <pc:sldChg chg="add modTransition">
        <pc:chgData name="Debra Fraski" userId="3b20547793fd9155" providerId="LiveId" clId="{D2CFFC9B-51A3-47C1-9D64-BA6BB025FDE6}" dt="2023-10-06T02:06:05.805" v="7013"/>
        <pc:sldMkLst>
          <pc:docMk/>
          <pc:sldMk cId="3640339830" sldId="349"/>
        </pc:sldMkLst>
      </pc:sldChg>
      <pc:sldChg chg="addSp delSp modSp add mod ord modTransition">
        <pc:chgData name="Debra Fraski" userId="3b20547793fd9155" providerId="LiveId" clId="{D2CFFC9B-51A3-47C1-9D64-BA6BB025FDE6}" dt="2023-10-06T02:21:05.698" v="7030"/>
        <pc:sldMkLst>
          <pc:docMk/>
          <pc:sldMk cId="3797877547" sldId="350"/>
        </pc:sldMkLst>
        <pc:spChg chg="mod">
          <ac:chgData name="Debra Fraski" userId="3b20547793fd9155" providerId="LiveId" clId="{D2CFFC9B-51A3-47C1-9D64-BA6BB025FDE6}" dt="2023-10-06T02:20:56.005" v="7029" actId="20577"/>
          <ac:spMkLst>
            <pc:docMk/>
            <pc:sldMk cId="3797877547" sldId="350"/>
            <ac:spMk id="2" creationId="{DEF33F5B-91D1-6996-86D3-298F87AFAFD8}"/>
          </ac:spMkLst>
        </pc:spChg>
        <pc:picChg chg="del">
          <ac:chgData name="Debra Fraski" userId="3b20547793fd9155" providerId="LiveId" clId="{D2CFFC9B-51A3-47C1-9D64-BA6BB025FDE6}" dt="2023-10-02T03:02:40.111" v="3328" actId="478"/>
          <ac:picMkLst>
            <pc:docMk/>
            <pc:sldMk cId="3797877547" sldId="350"/>
            <ac:picMk id="3" creationId="{CA8C3ED3-9C38-DF82-3496-CBF7CF689F5D}"/>
          </ac:picMkLst>
        </pc:picChg>
        <pc:picChg chg="add mod ord">
          <ac:chgData name="Debra Fraski" userId="3b20547793fd9155" providerId="LiveId" clId="{D2CFFC9B-51A3-47C1-9D64-BA6BB025FDE6}" dt="2023-10-02T03:03:18.824" v="3334" actId="167"/>
          <ac:picMkLst>
            <pc:docMk/>
            <pc:sldMk cId="3797877547" sldId="350"/>
            <ac:picMk id="4" creationId="{6165F2D7-13C7-2584-B7E0-BCE26EDE054C}"/>
          </ac:picMkLst>
        </pc:picChg>
      </pc:sldChg>
      <pc:sldChg chg="modSp add mod ord modTransition">
        <pc:chgData name="Debra Fraski" userId="3b20547793fd9155" providerId="LiveId" clId="{D2CFFC9B-51A3-47C1-9D64-BA6BB025FDE6}" dt="2023-10-06T02:31:12.158" v="7036"/>
        <pc:sldMkLst>
          <pc:docMk/>
          <pc:sldMk cId="1730993214" sldId="351"/>
        </pc:sldMkLst>
        <pc:spChg chg="mod">
          <ac:chgData name="Debra Fraski" userId="3b20547793fd9155" providerId="LiveId" clId="{D2CFFC9B-51A3-47C1-9D64-BA6BB025FDE6}" dt="2023-10-05T21:58:27.559" v="4582" actId="20577"/>
          <ac:spMkLst>
            <pc:docMk/>
            <pc:sldMk cId="1730993214" sldId="351"/>
            <ac:spMk id="5" creationId="{272B1A36-42E6-3844-9E2E-0DA4EB683565}"/>
          </ac:spMkLst>
        </pc:spChg>
      </pc:sldChg>
      <pc:sldChg chg="addSp delSp modSp add del mod ord">
        <pc:chgData name="Debra Fraski" userId="3b20547793fd9155" providerId="LiveId" clId="{D2CFFC9B-51A3-47C1-9D64-BA6BB025FDE6}" dt="2023-10-05T22:00:19.389" v="4594" actId="47"/>
        <pc:sldMkLst>
          <pc:docMk/>
          <pc:sldMk cId="394115030" sldId="352"/>
        </pc:sldMkLst>
        <pc:spChg chg="del">
          <ac:chgData name="Debra Fraski" userId="3b20547793fd9155" providerId="LiveId" clId="{D2CFFC9B-51A3-47C1-9D64-BA6BB025FDE6}" dt="2023-10-05T21:59:47.785" v="4589" actId="478"/>
          <ac:spMkLst>
            <pc:docMk/>
            <pc:sldMk cId="394115030" sldId="352"/>
            <ac:spMk id="10" creationId="{6BED82EB-DE6F-737A-270B-379CE4992817}"/>
          </ac:spMkLst>
        </pc:spChg>
        <pc:spChg chg="del">
          <ac:chgData name="Debra Fraski" userId="3b20547793fd9155" providerId="LiveId" clId="{D2CFFC9B-51A3-47C1-9D64-BA6BB025FDE6}" dt="2023-10-05T21:59:50.857" v="4590" actId="478"/>
          <ac:spMkLst>
            <pc:docMk/>
            <pc:sldMk cId="394115030" sldId="352"/>
            <ac:spMk id="13" creationId="{714C6CB6-EF83-9421-6256-30AB0A60EEB3}"/>
          </ac:spMkLst>
        </pc:spChg>
        <pc:picChg chg="add del">
          <ac:chgData name="Debra Fraski" userId="3b20547793fd9155" providerId="LiveId" clId="{D2CFFC9B-51A3-47C1-9D64-BA6BB025FDE6}" dt="2023-10-05T20:45:00.695" v="4111" actId="22"/>
          <ac:picMkLst>
            <pc:docMk/>
            <pc:sldMk cId="394115030" sldId="352"/>
            <ac:picMk id="3" creationId="{07845B03-B5F2-4AEF-C03E-A2AD4A45882E}"/>
          </ac:picMkLst>
        </pc:picChg>
        <pc:picChg chg="add mod ord">
          <ac:chgData name="Debra Fraski" userId="3b20547793fd9155" providerId="LiveId" clId="{D2CFFC9B-51A3-47C1-9D64-BA6BB025FDE6}" dt="2023-10-05T21:59:44.620" v="4588" actId="167"/>
          <ac:picMkLst>
            <pc:docMk/>
            <pc:sldMk cId="394115030" sldId="352"/>
            <ac:picMk id="5" creationId="{2236FF8E-EF4C-9856-ECB8-20C80CADAB69}"/>
          </ac:picMkLst>
        </pc:picChg>
        <pc:picChg chg="ord">
          <ac:chgData name="Debra Fraski" userId="3b20547793fd9155" providerId="LiveId" clId="{D2CFFC9B-51A3-47C1-9D64-BA6BB025FDE6}" dt="2023-10-05T20:44:50.724" v="4106" actId="167"/>
          <ac:picMkLst>
            <pc:docMk/>
            <pc:sldMk cId="394115030" sldId="352"/>
            <ac:picMk id="6" creationId="{4BD674BE-606B-3C32-7A58-2F4A5A485D5E}"/>
          </ac:picMkLst>
        </pc:picChg>
        <pc:picChg chg="ord">
          <ac:chgData name="Debra Fraski" userId="3b20547793fd9155" providerId="LiveId" clId="{D2CFFC9B-51A3-47C1-9D64-BA6BB025FDE6}" dt="2023-10-05T20:44:54.209" v="4108" actId="167"/>
          <ac:picMkLst>
            <pc:docMk/>
            <pc:sldMk cId="394115030" sldId="352"/>
            <ac:picMk id="7" creationId="{4A3DDB15-2455-2C1D-5582-39C2D58B477B}"/>
          </ac:picMkLst>
        </pc:picChg>
        <pc:picChg chg="del">
          <ac:chgData name="Debra Fraski" userId="3b20547793fd9155" providerId="LiveId" clId="{D2CFFC9B-51A3-47C1-9D64-BA6BB025FDE6}" dt="2023-10-05T20:44:51.990" v="4107" actId="478"/>
          <ac:picMkLst>
            <pc:docMk/>
            <pc:sldMk cId="394115030" sldId="352"/>
            <ac:picMk id="9" creationId="{17A1D6CD-3490-4F95-8EB1-AAD4303B5884}"/>
          </ac:picMkLst>
        </pc:picChg>
        <pc:picChg chg="add mod">
          <ac:chgData name="Debra Fraski" userId="3b20547793fd9155" providerId="LiveId" clId="{D2CFFC9B-51A3-47C1-9D64-BA6BB025FDE6}" dt="2023-10-05T22:00:17.084" v="4593" actId="1076"/>
          <ac:picMkLst>
            <pc:docMk/>
            <pc:sldMk cId="394115030" sldId="352"/>
            <ac:picMk id="11" creationId="{93D8582D-B912-A710-5A65-4D85A920122C}"/>
          </ac:picMkLst>
        </pc:picChg>
        <pc:picChg chg="del">
          <ac:chgData name="Debra Fraski" userId="3b20547793fd9155" providerId="LiveId" clId="{D2CFFC9B-51A3-47C1-9D64-BA6BB025FDE6}" dt="2023-10-05T20:44:55.147" v="4109" actId="478"/>
          <ac:picMkLst>
            <pc:docMk/>
            <pc:sldMk cId="394115030" sldId="352"/>
            <ac:picMk id="12" creationId="{B19D58EC-1FFD-6EE7-ACB5-F02D99690D30}"/>
          </ac:picMkLst>
        </pc:picChg>
      </pc:sldChg>
      <pc:sldChg chg="addSp delSp modSp add mod ord modTransition">
        <pc:chgData name="Debra Fraski" userId="3b20547793fd9155" providerId="LiveId" clId="{D2CFFC9B-51A3-47C1-9D64-BA6BB025FDE6}" dt="2023-10-06T00:36:02.165" v="6979"/>
        <pc:sldMkLst>
          <pc:docMk/>
          <pc:sldMk cId="251893171" sldId="353"/>
        </pc:sldMkLst>
        <pc:spChg chg="mod">
          <ac:chgData name="Debra Fraski" userId="3b20547793fd9155" providerId="LiveId" clId="{D2CFFC9B-51A3-47C1-9D64-BA6BB025FDE6}" dt="2023-10-05T21:00:25.038" v="4369" actId="122"/>
          <ac:spMkLst>
            <pc:docMk/>
            <pc:sldMk cId="251893171" sldId="353"/>
            <ac:spMk id="10" creationId="{6BED82EB-DE6F-737A-270B-379CE4992817}"/>
          </ac:spMkLst>
        </pc:spChg>
        <pc:spChg chg="del mod">
          <ac:chgData name="Debra Fraski" userId="3b20547793fd9155" providerId="LiveId" clId="{D2CFFC9B-51A3-47C1-9D64-BA6BB025FDE6}" dt="2023-10-05T21:04:40.008" v="4380"/>
          <ac:spMkLst>
            <pc:docMk/>
            <pc:sldMk cId="251893171" sldId="353"/>
            <ac:spMk id="13" creationId="{714C6CB6-EF83-9421-6256-30AB0A60EEB3}"/>
          </ac:spMkLst>
        </pc:spChg>
        <pc:picChg chg="add mod ord">
          <ac:chgData name="Debra Fraski" userId="3b20547793fd9155" providerId="LiveId" clId="{D2CFFC9B-51A3-47C1-9D64-BA6BB025FDE6}" dt="2023-10-05T20:55:06.352" v="4116" actId="167"/>
          <ac:picMkLst>
            <pc:docMk/>
            <pc:sldMk cId="251893171" sldId="353"/>
            <ac:picMk id="2" creationId="{B874FC92-5711-46BE-FBEC-A75AA340BE0D}"/>
          </ac:picMkLst>
        </pc:picChg>
        <pc:picChg chg="add mod ord">
          <ac:chgData name="Debra Fraski" userId="3b20547793fd9155" providerId="LiveId" clId="{D2CFFC9B-51A3-47C1-9D64-BA6BB025FDE6}" dt="2023-10-05T21:04:20.208" v="4377" actId="167"/>
          <ac:picMkLst>
            <pc:docMk/>
            <pc:sldMk cId="251893171" sldId="353"/>
            <ac:picMk id="3" creationId="{8F9F6948-FF27-D0D6-3EDE-D348F4C30EC1}"/>
          </ac:picMkLst>
        </pc:picChg>
        <pc:picChg chg="mod">
          <ac:chgData name="Debra Fraski" userId="3b20547793fd9155" providerId="LiveId" clId="{D2CFFC9B-51A3-47C1-9D64-BA6BB025FDE6}" dt="2023-10-05T20:55:12.478" v="4118" actId="1076"/>
          <ac:picMkLst>
            <pc:docMk/>
            <pc:sldMk cId="251893171" sldId="353"/>
            <ac:picMk id="6" creationId="{4BD674BE-606B-3C32-7A58-2F4A5A485D5E}"/>
          </ac:picMkLst>
        </pc:picChg>
      </pc:sldChg>
      <pc:sldChg chg="addSp delSp modSp add mod ord modTransition">
        <pc:chgData name="Debra Fraski" userId="3b20547793fd9155" providerId="LiveId" clId="{D2CFFC9B-51A3-47C1-9D64-BA6BB025FDE6}" dt="2023-10-06T02:20:01.243" v="7023"/>
        <pc:sldMkLst>
          <pc:docMk/>
          <pc:sldMk cId="1778182963" sldId="354"/>
        </pc:sldMkLst>
        <pc:picChg chg="ord">
          <ac:chgData name="Debra Fraski" userId="3b20547793fd9155" providerId="LiveId" clId="{D2CFFC9B-51A3-47C1-9D64-BA6BB025FDE6}" dt="2023-10-05T22:06:34.547" v="4649" actId="167"/>
          <ac:picMkLst>
            <pc:docMk/>
            <pc:sldMk cId="1778182963" sldId="354"/>
            <ac:picMk id="2" creationId="{41BA397C-780E-C1BB-87B7-95187BCEDB0F}"/>
          </ac:picMkLst>
        </pc:picChg>
        <pc:picChg chg="ord">
          <ac:chgData name="Debra Fraski" userId="3b20547793fd9155" providerId="LiveId" clId="{D2CFFC9B-51A3-47C1-9D64-BA6BB025FDE6}" dt="2023-10-05T22:00:30.859" v="4600" actId="167"/>
          <ac:picMkLst>
            <pc:docMk/>
            <pc:sldMk cId="1778182963" sldId="354"/>
            <ac:picMk id="3" creationId="{8CD7FD48-6BE0-CB2E-DC0E-CF1B394851FF}"/>
          </ac:picMkLst>
        </pc:picChg>
        <pc:picChg chg="ord">
          <ac:chgData name="Debra Fraski" userId="3b20547793fd9155" providerId="LiveId" clId="{D2CFFC9B-51A3-47C1-9D64-BA6BB025FDE6}" dt="2023-10-05T22:00:33.608" v="4602" actId="167"/>
          <ac:picMkLst>
            <pc:docMk/>
            <pc:sldMk cId="1778182963" sldId="354"/>
            <ac:picMk id="4" creationId="{5D3F6780-E597-DCE7-5568-BEBF074B131A}"/>
          </ac:picMkLst>
        </pc:picChg>
        <pc:picChg chg="ord">
          <ac:chgData name="Debra Fraski" userId="3b20547793fd9155" providerId="LiveId" clId="{D2CFFC9B-51A3-47C1-9D64-BA6BB025FDE6}" dt="2023-10-05T22:00:36.336" v="4604" actId="167"/>
          <ac:picMkLst>
            <pc:docMk/>
            <pc:sldMk cId="1778182963" sldId="354"/>
            <ac:picMk id="5" creationId="{3E1EED8C-7F2D-8E62-D362-572409CB8AF8}"/>
          </ac:picMkLst>
        </pc:picChg>
        <pc:picChg chg="ord">
          <ac:chgData name="Debra Fraski" userId="3b20547793fd9155" providerId="LiveId" clId="{D2CFFC9B-51A3-47C1-9D64-BA6BB025FDE6}" dt="2023-10-05T22:00:39.141" v="4606" actId="167"/>
          <ac:picMkLst>
            <pc:docMk/>
            <pc:sldMk cId="1778182963" sldId="354"/>
            <ac:picMk id="6" creationId="{D3BAB00E-AD28-65A2-B324-A181FA6F141C}"/>
          </ac:picMkLst>
        </pc:picChg>
        <pc:picChg chg="ord">
          <ac:chgData name="Debra Fraski" userId="3b20547793fd9155" providerId="LiveId" clId="{D2CFFC9B-51A3-47C1-9D64-BA6BB025FDE6}" dt="2023-10-05T22:00:42.895" v="4608" actId="167"/>
          <ac:picMkLst>
            <pc:docMk/>
            <pc:sldMk cId="1778182963" sldId="354"/>
            <ac:picMk id="7" creationId="{B4899AEF-10C1-A9F0-F473-F7FC797EF8B3}"/>
          </ac:picMkLst>
        </pc:picChg>
        <pc:picChg chg="add del mod ord">
          <ac:chgData name="Debra Fraski" userId="3b20547793fd9155" providerId="LiveId" clId="{D2CFFC9B-51A3-47C1-9D64-BA6BB025FDE6}" dt="2023-10-05T22:06:36.020" v="4650" actId="478"/>
          <ac:picMkLst>
            <pc:docMk/>
            <pc:sldMk cId="1778182963" sldId="354"/>
            <ac:picMk id="9" creationId="{7C445385-1C6C-064E-05E1-662718243A09}"/>
          </ac:picMkLst>
        </pc:picChg>
        <pc:picChg chg="del">
          <ac:chgData name="Debra Fraski" userId="3b20547793fd9155" providerId="LiveId" clId="{D2CFFC9B-51A3-47C1-9D64-BA6BB025FDE6}" dt="2023-10-05T22:00:28.963" v="4599" actId="478"/>
          <ac:picMkLst>
            <pc:docMk/>
            <pc:sldMk cId="1778182963" sldId="354"/>
            <ac:picMk id="10" creationId="{7D99EADE-FE3F-14A8-5085-5FEC4507C160}"/>
          </ac:picMkLst>
        </pc:picChg>
        <pc:picChg chg="add mod ord">
          <ac:chgData name="Debra Fraski" userId="3b20547793fd9155" providerId="LiveId" clId="{D2CFFC9B-51A3-47C1-9D64-BA6BB025FDE6}" dt="2023-10-05T22:02:00.305" v="4620" actId="167"/>
          <ac:picMkLst>
            <pc:docMk/>
            <pc:sldMk cId="1778182963" sldId="354"/>
            <ac:picMk id="12" creationId="{AFC2372A-EB1A-0DFA-75C6-69FB9E4AE737}"/>
          </ac:picMkLst>
        </pc:picChg>
        <pc:picChg chg="del">
          <ac:chgData name="Debra Fraski" userId="3b20547793fd9155" providerId="LiveId" clId="{D2CFFC9B-51A3-47C1-9D64-BA6BB025FDE6}" dt="2023-10-05T22:00:31.567" v="4601" actId="478"/>
          <ac:picMkLst>
            <pc:docMk/>
            <pc:sldMk cId="1778182963" sldId="354"/>
            <ac:picMk id="14" creationId="{D131DC43-0E9A-1D03-1F66-7A2CE8B8278A}"/>
          </ac:picMkLst>
        </pc:picChg>
        <pc:picChg chg="add mod ord">
          <ac:chgData name="Debra Fraski" userId="3b20547793fd9155" providerId="LiveId" clId="{D2CFFC9B-51A3-47C1-9D64-BA6BB025FDE6}" dt="2023-10-05T22:02:31.046" v="4626" actId="167"/>
          <ac:picMkLst>
            <pc:docMk/>
            <pc:sldMk cId="1778182963" sldId="354"/>
            <ac:picMk id="15" creationId="{25C1BDFC-8A08-72FD-E104-35DA8C0AE67F}"/>
          </ac:picMkLst>
        </pc:picChg>
        <pc:picChg chg="add mod ord">
          <ac:chgData name="Debra Fraski" userId="3b20547793fd9155" providerId="LiveId" clId="{D2CFFC9B-51A3-47C1-9D64-BA6BB025FDE6}" dt="2023-10-05T22:03:11.362" v="4634" actId="167"/>
          <ac:picMkLst>
            <pc:docMk/>
            <pc:sldMk cId="1778182963" sldId="354"/>
            <ac:picMk id="17" creationId="{C6686D48-51CC-803C-5CA2-AD6F2C86E216}"/>
          </ac:picMkLst>
        </pc:picChg>
        <pc:picChg chg="del">
          <ac:chgData name="Debra Fraski" userId="3b20547793fd9155" providerId="LiveId" clId="{D2CFFC9B-51A3-47C1-9D64-BA6BB025FDE6}" dt="2023-10-05T22:00:34.345" v="4603" actId="478"/>
          <ac:picMkLst>
            <pc:docMk/>
            <pc:sldMk cId="1778182963" sldId="354"/>
            <ac:picMk id="18" creationId="{F2BE89AD-AD75-D290-87DC-06527F286852}"/>
          </ac:picMkLst>
        </pc:picChg>
        <pc:picChg chg="add del">
          <ac:chgData name="Debra Fraski" userId="3b20547793fd9155" providerId="LiveId" clId="{D2CFFC9B-51A3-47C1-9D64-BA6BB025FDE6}" dt="2023-10-05T22:04:34.710" v="4636" actId="22"/>
          <ac:picMkLst>
            <pc:docMk/>
            <pc:sldMk cId="1778182963" sldId="354"/>
            <ac:picMk id="20" creationId="{7B90364F-5A5A-1861-598A-3F8C41F62BE4}"/>
          </ac:picMkLst>
        </pc:picChg>
        <pc:picChg chg="del">
          <ac:chgData name="Debra Fraski" userId="3b20547793fd9155" providerId="LiveId" clId="{D2CFFC9B-51A3-47C1-9D64-BA6BB025FDE6}" dt="2023-10-05T22:00:37.089" v="4605" actId="478"/>
          <ac:picMkLst>
            <pc:docMk/>
            <pc:sldMk cId="1778182963" sldId="354"/>
            <ac:picMk id="21" creationId="{3A65EFA7-739C-BB89-4930-F355CF0DF413}"/>
          </ac:picMkLst>
        </pc:picChg>
        <pc:picChg chg="del">
          <ac:chgData name="Debra Fraski" userId="3b20547793fd9155" providerId="LiveId" clId="{D2CFFC9B-51A3-47C1-9D64-BA6BB025FDE6}" dt="2023-10-05T22:00:39.956" v="4607" actId="478"/>
          <ac:picMkLst>
            <pc:docMk/>
            <pc:sldMk cId="1778182963" sldId="354"/>
            <ac:picMk id="23" creationId="{10598855-0FA8-3A2F-63B8-44810FFDDBFA}"/>
          </ac:picMkLst>
        </pc:picChg>
        <pc:picChg chg="add mod ord">
          <ac:chgData name="Debra Fraski" userId="3b20547793fd9155" providerId="LiveId" clId="{D2CFFC9B-51A3-47C1-9D64-BA6BB025FDE6}" dt="2023-10-05T22:05:34.501" v="4643" actId="167"/>
          <ac:picMkLst>
            <pc:docMk/>
            <pc:sldMk cId="1778182963" sldId="354"/>
            <ac:picMk id="24" creationId="{83515158-5149-B53D-976C-32D6973B7660}"/>
          </ac:picMkLst>
        </pc:picChg>
        <pc:picChg chg="add mod ord">
          <ac:chgData name="Debra Fraski" userId="3b20547793fd9155" providerId="LiveId" clId="{D2CFFC9B-51A3-47C1-9D64-BA6BB025FDE6}" dt="2023-10-05T22:06:16.522" v="4648" actId="167"/>
          <ac:picMkLst>
            <pc:docMk/>
            <pc:sldMk cId="1778182963" sldId="354"/>
            <ac:picMk id="26" creationId="{2B40C1C4-41B9-9080-D68E-9CF95901C731}"/>
          </ac:picMkLst>
        </pc:picChg>
        <pc:picChg chg="del">
          <ac:chgData name="Debra Fraski" userId="3b20547793fd9155" providerId="LiveId" clId="{D2CFFC9B-51A3-47C1-9D64-BA6BB025FDE6}" dt="2023-10-05T22:00:43.896" v="4609" actId="478"/>
          <ac:picMkLst>
            <pc:docMk/>
            <pc:sldMk cId="1778182963" sldId="354"/>
            <ac:picMk id="27" creationId="{9DF6ED97-13A4-2A40-7F15-9DA99453F2EE}"/>
          </ac:picMkLst>
        </pc:picChg>
        <pc:picChg chg="add mod ord">
          <ac:chgData name="Debra Fraski" userId="3b20547793fd9155" providerId="LiveId" clId="{D2CFFC9B-51A3-47C1-9D64-BA6BB025FDE6}" dt="2023-10-05T22:06:49.159" v="4655" actId="167"/>
          <ac:picMkLst>
            <pc:docMk/>
            <pc:sldMk cId="1778182963" sldId="354"/>
            <ac:picMk id="29" creationId="{C1B9007F-D456-A80B-ACDF-4B7149E3436C}"/>
          </ac:picMkLst>
        </pc:picChg>
      </pc:sldChg>
      <pc:sldChg chg="addSp delSp modSp add mod ord modTransition">
        <pc:chgData name="Debra Fraski" userId="3b20547793fd9155" providerId="LiveId" clId="{D2CFFC9B-51A3-47C1-9D64-BA6BB025FDE6}" dt="2023-10-06T02:30:59.279" v="7035"/>
        <pc:sldMkLst>
          <pc:docMk/>
          <pc:sldMk cId="96758977" sldId="355"/>
        </pc:sldMkLst>
        <pc:spChg chg="mod">
          <ac:chgData name="Debra Fraski" userId="3b20547793fd9155" providerId="LiveId" clId="{D2CFFC9B-51A3-47C1-9D64-BA6BB025FDE6}" dt="2023-10-05T22:13:53.789" v="4934" actId="1076"/>
          <ac:spMkLst>
            <pc:docMk/>
            <pc:sldMk cId="96758977" sldId="355"/>
            <ac:spMk id="10" creationId="{6BED82EB-DE6F-737A-270B-379CE4992817}"/>
          </ac:spMkLst>
        </pc:spChg>
        <pc:spChg chg="add mod">
          <ac:chgData name="Debra Fraski" userId="3b20547793fd9155" providerId="LiveId" clId="{D2CFFC9B-51A3-47C1-9D64-BA6BB025FDE6}" dt="2023-10-05T22:19:00.433" v="5163" actId="20577"/>
          <ac:spMkLst>
            <pc:docMk/>
            <pc:sldMk cId="96758977" sldId="355"/>
            <ac:spMk id="13" creationId="{A0F6B289-42C6-6806-7F8F-FE9391D89ACB}"/>
          </ac:spMkLst>
        </pc:spChg>
        <pc:picChg chg="del">
          <ac:chgData name="Debra Fraski" userId="3b20547793fd9155" providerId="LiveId" clId="{D2CFFC9B-51A3-47C1-9D64-BA6BB025FDE6}" dt="2023-10-05T22:08:55.672" v="4660" actId="478"/>
          <ac:picMkLst>
            <pc:docMk/>
            <pc:sldMk cId="96758977" sldId="355"/>
            <ac:picMk id="2" creationId="{B874FC92-5711-46BE-FBEC-A75AA340BE0D}"/>
          </ac:picMkLst>
        </pc:picChg>
        <pc:picChg chg="del">
          <ac:chgData name="Debra Fraski" userId="3b20547793fd9155" providerId="LiveId" clId="{D2CFFC9B-51A3-47C1-9D64-BA6BB025FDE6}" dt="2023-10-05T22:14:01.218" v="4938" actId="478"/>
          <ac:picMkLst>
            <pc:docMk/>
            <pc:sldMk cId="96758977" sldId="355"/>
            <ac:picMk id="3" creationId="{8F9F6948-FF27-D0D6-3EDE-D348F4C30EC1}"/>
          </ac:picMkLst>
        </pc:picChg>
        <pc:picChg chg="add mod ord">
          <ac:chgData name="Debra Fraski" userId="3b20547793fd9155" providerId="LiveId" clId="{D2CFFC9B-51A3-47C1-9D64-BA6BB025FDE6}" dt="2023-10-05T22:19:18.194" v="5166" actId="167"/>
          <ac:picMkLst>
            <pc:docMk/>
            <pc:sldMk cId="96758977" sldId="355"/>
            <ac:picMk id="5" creationId="{90096B88-D0D2-C2D1-32B9-2CE7853435A5}"/>
          </ac:picMkLst>
        </pc:picChg>
        <pc:picChg chg="ord">
          <ac:chgData name="Debra Fraski" userId="3b20547793fd9155" providerId="LiveId" clId="{D2CFFC9B-51A3-47C1-9D64-BA6BB025FDE6}" dt="2023-10-05T22:19:13.538" v="5164" actId="167"/>
          <ac:picMkLst>
            <pc:docMk/>
            <pc:sldMk cId="96758977" sldId="355"/>
            <ac:picMk id="6" creationId="{4BD674BE-606B-3C32-7A58-2F4A5A485D5E}"/>
          </ac:picMkLst>
        </pc:picChg>
        <pc:picChg chg="mod ord">
          <ac:chgData name="Debra Fraski" userId="3b20547793fd9155" providerId="LiveId" clId="{D2CFFC9B-51A3-47C1-9D64-BA6BB025FDE6}" dt="2023-10-05T22:13:59.658" v="4937" actId="167"/>
          <ac:picMkLst>
            <pc:docMk/>
            <pc:sldMk cId="96758977" sldId="355"/>
            <ac:picMk id="7" creationId="{4A3DDB15-2455-2C1D-5582-39C2D58B477B}"/>
          </ac:picMkLst>
        </pc:picChg>
        <pc:picChg chg="add del mod">
          <ac:chgData name="Debra Fraski" userId="3b20547793fd9155" providerId="LiveId" clId="{D2CFFC9B-51A3-47C1-9D64-BA6BB025FDE6}" dt="2023-10-05T22:14:21.331" v="4940" actId="478"/>
          <ac:picMkLst>
            <pc:docMk/>
            <pc:sldMk cId="96758977" sldId="355"/>
            <ac:picMk id="9" creationId="{F2C3142A-024F-92B0-45C2-D4CC902CF72C}"/>
          </ac:picMkLst>
        </pc:picChg>
        <pc:picChg chg="add mod ord">
          <ac:chgData name="Debra Fraski" userId="3b20547793fd9155" providerId="LiveId" clId="{D2CFFC9B-51A3-47C1-9D64-BA6BB025FDE6}" dt="2023-10-05T22:15:09.587" v="4950" actId="167"/>
          <ac:picMkLst>
            <pc:docMk/>
            <pc:sldMk cId="96758977" sldId="355"/>
            <ac:picMk id="12" creationId="{F7C716C6-7BCD-77D0-F10F-ADE09937E478}"/>
          </ac:picMkLst>
        </pc:picChg>
      </pc:sldChg>
      <pc:sldChg chg="addSp delSp modSp add mod modTransition">
        <pc:chgData name="Debra Fraski" userId="3b20547793fd9155" providerId="LiveId" clId="{D2CFFC9B-51A3-47C1-9D64-BA6BB025FDE6}" dt="2023-10-06T02:19:36.218" v="7021"/>
        <pc:sldMkLst>
          <pc:docMk/>
          <pc:sldMk cId="2670756783" sldId="356"/>
        </pc:sldMkLst>
        <pc:spChg chg="del">
          <ac:chgData name="Debra Fraski" userId="3b20547793fd9155" providerId="LiveId" clId="{D2CFFC9B-51A3-47C1-9D64-BA6BB025FDE6}" dt="2023-10-05T22:22:49.777" v="5199" actId="478"/>
          <ac:spMkLst>
            <pc:docMk/>
            <pc:sldMk cId="2670756783" sldId="356"/>
            <ac:spMk id="10" creationId="{6BED82EB-DE6F-737A-270B-379CE4992817}"/>
          </ac:spMkLst>
        </pc:spChg>
        <pc:spChg chg="mod">
          <ac:chgData name="Debra Fraski" userId="3b20547793fd9155" providerId="LiveId" clId="{D2CFFC9B-51A3-47C1-9D64-BA6BB025FDE6}" dt="2023-10-05T22:24:33.246" v="5304" actId="313"/>
          <ac:spMkLst>
            <pc:docMk/>
            <pc:sldMk cId="2670756783" sldId="356"/>
            <ac:spMk id="13" creationId="{A0F6B289-42C6-6806-7F8F-FE9391D89ACB}"/>
          </ac:spMkLst>
        </pc:spChg>
        <pc:picChg chg="add mod ord">
          <ac:chgData name="Debra Fraski" userId="3b20547793fd9155" providerId="LiveId" clId="{D2CFFC9B-51A3-47C1-9D64-BA6BB025FDE6}" dt="2023-10-05T22:24:45.337" v="5305" actId="167"/>
          <ac:picMkLst>
            <pc:docMk/>
            <pc:sldMk cId="2670756783" sldId="356"/>
            <ac:picMk id="3" creationId="{B5E81F26-9A84-4CB8-657D-4F5E0E811BF9}"/>
          </ac:picMkLst>
        </pc:picChg>
        <pc:picChg chg="del">
          <ac:chgData name="Debra Fraski" userId="3b20547793fd9155" providerId="LiveId" clId="{D2CFFC9B-51A3-47C1-9D64-BA6BB025FDE6}" dt="2023-10-05T22:20:38.899" v="5172" actId="478"/>
          <ac:picMkLst>
            <pc:docMk/>
            <pc:sldMk cId="2670756783" sldId="356"/>
            <ac:picMk id="5" creationId="{90096B88-D0D2-C2D1-32B9-2CE7853435A5}"/>
          </ac:picMkLst>
        </pc:picChg>
        <pc:picChg chg="ord">
          <ac:chgData name="Debra Fraski" userId="3b20547793fd9155" providerId="LiveId" clId="{D2CFFC9B-51A3-47C1-9D64-BA6BB025FDE6}" dt="2023-10-05T22:24:55.130" v="5306" actId="167"/>
          <ac:picMkLst>
            <pc:docMk/>
            <pc:sldMk cId="2670756783" sldId="356"/>
            <ac:picMk id="6" creationId="{4BD674BE-606B-3C32-7A58-2F4A5A485D5E}"/>
          </ac:picMkLst>
        </pc:picChg>
        <pc:picChg chg="mod ord">
          <ac:chgData name="Debra Fraski" userId="3b20547793fd9155" providerId="LiveId" clId="{D2CFFC9B-51A3-47C1-9D64-BA6BB025FDE6}" dt="2023-10-05T22:22:17.462" v="5194" actId="167"/>
          <ac:picMkLst>
            <pc:docMk/>
            <pc:sldMk cId="2670756783" sldId="356"/>
            <ac:picMk id="7" creationId="{4A3DDB15-2455-2C1D-5582-39C2D58B477B}"/>
          </ac:picMkLst>
        </pc:picChg>
        <pc:picChg chg="add del mod">
          <ac:chgData name="Debra Fraski" userId="3b20547793fd9155" providerId="LiveId" clId="{D2CFFC9B-51A3-47C1-9D64-BA6BB025FDE6}" dt="2023-10-05T22:22:09.845" v="5189" actId="478"/>
          <ac:picMkLst>
            <pc:docMk/>
            <pc:sldMk cId="2670756783" sldId="356"/>
            <ac:picMk id="8" creationId="{02E3BE13-3F03-3AE3-A099-397D0B83AE2A}"/>
          </ac:picMkLst>
        </pc:picChg>
        <pc:picChg chg="add mod ord">
          <ac:chgData name="Debra Fraski" userId="3b20547793fd9155" providerId="LiveId" clId="{D2CFFC9B-51A3-47C1-9D64-BA6BB025FDE6}" dt="2023-10-05T22:25:08.374" v="5309" actId="167"/>
          <ac:picMkLst>
            <pc:docMk/>
            <pc:sldMk cId="2670756783" sldId="356"/>
            <ac:picMk id="11" creationId="{9CDD3CE3-9362-17EA-932E-40FCDEE8704A}"/>
          </ac:picMkLst>
        </pc:picChg>
        <pc:picChg chg="del">
          <ac:chgData name="Debra Fraski" userId="3b20547793fd9155" providerId="LiveId" clId="{D2CFFC9B-51A3-47C1-9D64-BA6BB025FDE6}" dt="2023-10-05T22:21:17.961" v="5179" actId="478"/>
          <ac:picMkLst>
            <pc:docMk/>
            <pc:sldMk cId="2670756783" sldId="356"/>
            <ac:picMk id="12" creationId="{F7C716C6-7BCD-77D0-F10F-ADE09937E478}"/>
          </ac:picMkLst>
        </pc:picChg>
      </pc:sldChg>
      <pc:sldChg chg="addSp delSp modSp add mod ord modTransition">
        <pc:chgData name="Debra Fraski" userId="3b20547793fd9155" providerId="LiveId" clId="{D2CFFC9B-51A3-47C1-9D64-BA6BB025FDE6}" dt="2023-10-06T02:19:54.670" v="7022"/>
        <pc:sldMkLst>
          <pc:docMk/>
          <pc:sldMk cId="1043626517" sldId="357"/>
        </pc:sldMkLst>
        <pc:spChg chg="mod">
          <ac:chgData name="Debra Fraski" userId="3b20547793fd9155" providerId="LiveId" clId="{D2CFFC9B-51A3-47C1-9D64-BA6BB025FDE6}" dt="2023-10-05T22:27:50.547" v="5398" actId="1076"/>
          <ac:spMkLst>
            <pc:docMk/>
            <pc:sldMk cId="1043626517" sldId="357"/>
            <ac:spMk id="2" creationId="{DEF33F5B-91D1-6996-86D3-298F87AFAFD8}"/>
          </ac:spMkLst>
        </pc:spChg>
        <pc:picChg chg="del">
          <ac:chgData name="Debra Fraski" userId="3b20547793fd9155" providerId="LiveId" clId="{D2CFFC9B-51A3-47C1-9D64-BA6BB025FDE6}" dt="2023-10-05T22:25:28.538" v="5314" actId="478"/>
          <ac:picMkLst>
            <pc:docMk/>
            <pc:sldMk cId="1043626517" sldId="357"/>
            <ac:picMk id="4" creationId="{3EB3D775-733F-8057-41AF-71664E1B6A0F}"/>
          </ac:picMkLst>
        </pc:picChg>
        <pc:picChg chg="add del mod">
          <ac:chgData name="Debra Fraski" userId="3b20547793fd9155" providerId="LiveId" clId="{D2CFFC9B-51A3-47C1-9D64-BA6BB025FDE6}" dt="2023-10-05T22:25:57.927" v="5316" actId="931"/>
          <ac:picMkLst>
            <pc:docMk/>
            <pc:sldMk cId="1043626517" sldId="357"/>
            <ac:picMk id="5" creationId="{8C59CB00-BBF5-9949-79FD-77EC04D8814D}"/>
          </ac:picMkLst>
        </pc:picChg>
        <pc:picChg chg="add mod ord">
          <ac:chgData name="Debra Fraski" userId="3b20547793fd9155" providerId="LiveId" clId="{D2CFFC9B-51A3-47C1-9D64-BA6BB025FDE6}" dt="2023-10-05T22:26:39.064" v="5326" actId="167"/>
          <ac:picMkLst>
            <pc:docMk/>
            <pc:sldMk cId="1043626517" sldId="357"/>
            <ac:picMk id="7" creationId="{E4C2C4B0-44CA-2FAF-234E-60880879FD27}"/>
          </ac:picMkLst>
        </pc:picChg>
        <pc:picChg chg="mod ord">
          <ac:chgData name="Debra Fraski" userId="3b20547793fd9155" providerId="LiveId" clId="{D2CFFC9B-51A3-47C1-9D64-BA6BB025FDE6}" dt="2023-10-05T22:26:47.747" v="5328" actId="1076"/>
          <ac:picMkLst>
            <pc:docMk/>
            <pc:sldMk cId="1043626517" sldId="357"/>
            <ac:picMk id="11" creationId="{4B649DBE-2C5D-1593-5226-97603F5ED9E7}"/>
          </ac:picMkLst>
        </pc:picChg>
      </pc:sldChg>
      <pc:sldChg chg="addSp delSp modSp add mod ord modTransition">
        <pc:chgData name="Debra Fraski" userId="3b20547793fd9155" providerId="LiveId" clId="{D2CFFC9B-51A3-47C1-9D64-BA6BB025FDE6}" dt="2023-10-06T02:19:12.461" v="7019"/>
        <pc:sldMkLst>
          <pc:docMk/>
          <pc:sldMk cId="1794740675" sldId="358"/>
        </pc:sldMkLst>
        <pc:spChg chg="del">
          <ac:chgData name="Debra Fraski" userId="3b20547793fd9155" providerId="LiveId" clId="{D2CFFC9B-51A3-47C1-9D64-BA6BB025FDE6}" dt="2023-10-05T22:28:39.099" v="5411" actId="478"/>
          <ac:spMkLst>
            <pc:docMk/>
            <pc:sldMk cId="1794740675" sldId="358"/>
            <ac:spMk id="10" creationId="{6BED82EB-DE6F-737A-270B-379CE4992817}"/>
          </ac:spMkLst>
        </pc:spChg>
        <pc:spChg chg="mod">
          <ac:chgData name="Debra Fraski" userId="3b20547793fd9155" providerId="LiveId" clId="{D2CFFC9B-51A3-47C1-9D64-BA6BB025FDE6}" dt="2023-10-05T22:34:16.188" v="5571" actId="20577"/>
          <ac:spMkLst>
            <pc:docMk/>
            <pc:sldMk cId="1794740675" sldId="358"/>
            <ac:spMk id="13" creationId="{A0F6B289-42C6-6806-7F8F-FE9391D89ACB}"/>
          </ac:spMkLst>
        </pc:spChg>
        <pc:picChg chg="add mod ord">
          <ac:chgData name="Debra Fraski" userId="3b20547793fd9155" providerId="LiveId" clId="{D2CFFC9B-51A3-47C1-9D64-BA6BB025FDE6}" dt="2023-10-05T22:28:54.737" v="5417" actId="167"/>
          <ac:picMkLst>
            <pc:docMk/>
            <pc:sldMk cId="1794740675" sldId="358"/>
            <ac:picMk id="3" creationId="{15D75A56-94A6-DF8C-13F1-DF1C01AAF66F}"/>
          </ac:picMkLst>
        </pc:picChg>
        <pc:picChg chg="del">
          <ac:chgData name="Debra Fraski" userId="3b20547793fd9155" providerId="LiveId" clId="{D2CFFC9B-51A3-47C1-9D64-BA6BB025FDE6}" dt="2023-10-05T22:28:03.379" v="5403" actId="478"/>
          <ac:picMkLst>
            <pc:docMk/>
            <pc:sldMk cId="1794740675" sldId="358"/>
            <ac:picMk id="5" creationId="{90096B88-D0D2-C2D1-32B9-2CE7853435A5}"/>
          </ac:picMkLst>
        </pc:picChg>
        <pc:picChg chg="mod ord">
          <ac:chgData name="Debra Fraski" userId="3b20547793fd9155" providerId="LiveId" clId="{D2CFFC9B-51A3-47C1-9D64-BA6BB025FDE6}" dt="2023-10-05T22:28:45.977" v="5414" actId="1076"/>
          <ac:picMkLst>
            <pc:docMk/>
            <pc:sldMk cId="1794740675" sldId="358"/>
            <ac:picMk id="6" creationId="{4BD674BE-606B-3C32-7A58-2F4A5A485D5E}"/>
          </ac:picMkLst>
        </pc:picChg>
        <pc:picChg chg="mod ord">
          <ac:chgData name="Debra Fraski" userId="3b20547793fd9155" providerId="LiveId" clId="{D2CFFC9B-51A3-47C1-9D64-BA6BB025FDE6}" dt="2023-10-05T22:30:15.723" v="5432" actId="1076"/>
          <ac:picMkLst>
            <pc:docMk/>
            <pc:sldMk cId="1794740675" sldId="358"/>
            <ac:picMk id="7" creationId="{4A3DDB15-2455-2C1D-5582-39C2D58B477B}"/>
          </ac:picMkLst>
        </pc:picChg>
        <pc:picChg chg="del">
          <ac:chgData name="Debra Fraski" userId="3b20547793fd9155" providerId="LiveId" clId="{D2CFFC9B-51A3-47C1-9D64-BA6BB025FDE6}" dt="2023-10-05T22:28:06.745" v="5405" actId="478"/>
          <ac:picMkLst>
            <pc:docMk/>
            <pc:sldMk cId="1794740675" sldId="358"/>
            <ac:picMk id="12" creationId="{F7C716C6-7BCD-77D0-F10F-ADE09937E478}"/>
          </ac:picMkLst>
        </pc:picChg>
      </pc:sldChg>
      <pc:sldChg chg="addSp delSp modSp add mod modTransition">
        <pc:chgData name="Debra Fraski" userId="3b20547793fd9155" providerId="LiveId" clId="{D2CFFC9B-51A3-47C1-9D64-BA6BB025FDE6}" dt="2023-10-06T02:19:01.801" v="7018"/>
        <pc:sldMkLst>
          <pc:docMk/>
          <pc:sldMk cId="3200224604" sldId="359"/>
        </pc:sldMkLst>
        <pc:spChg chg="mod">
          <ac:chgData name="Debra Fraski" userId="3b20547793fd9155" providerId="LiveId" clId="{D2CFFC9B-51A3-47C1-9D64-BA6BB025FDE6}" dt="2023-10-05T22:32:39.783" v="5473" actId="20577"/>
          <ac:spMkLst>
            <pc:docMk/>
            <pc:sldMk cId="3200224604" sldId="359"/>
            <ac:spMk id="13" creationId="{A0F6B289-42C6-6806-7F8F-FE9391D89ACB}"/>
          </ac:spMkLst>
        </pc:spChg>
        <pc:picChg chg="add mod ord">
          <ac:chgData name="Debra Fraski" userId="3b20547793fd9155" providerId="LiveId" clId="{D2CFFC9B-51A3-47C1-9D64-BA6BB025FDE6}" dt="2023-10-05T22:32:09.886" v="5459" actId="167"/>
          <ac:picMkLst>
            <pc:docMk/>
            <pc:sldMk cId="3200224604" sldId="359"/>
            <ac:picMk id="2" creationId="{81ECB488-AFA9-4CC3-E632-3BCCC8D0FC50}"/>
          </ac:picMkLst>
        </pc:picChg>
        <pc:picChg chg="del">
          <ac:chgData name="Debra Fraski" userId="3b20547793fd9155" providerId="LiveId" clId="{D2CFFC9B-51A3-47C1-9D64-BA6BB025FDE6}" dt="2023-10-05T22:30:55.915" v="5450" actId="478"/>
          <ac:picMkLst>
            <pc:docMk/>
            <pc:sldMk cId="3200224604" sldId="359"/>
            <ac:picMk id="3" creationId="{15D75A56-94A6-DF8C-13F1-DF1C01AAF66F}"/>
          </ac:picMkLst>
        </pc:picChg>
        <pc:picChg chg="ord">
          <ac:chgData name="Debra Fraski" userId="3b20547793fd9155" providerId="LiveId" clId="{D2CFFC9B-51A3-47C1-9D64-BA6BB025FDE6}" dt="2023-10-05T22:30:54.551" v="5449" actId="167"/>
          <ac:picMkLst>
            <pc:docMk/>
            <pc:sldMk cId="3200224604" sldId="359"/>
            <ac:picMk id="6" creationId="{4BD674BE-606B-3C32-7A58-2F4A5A485D5E}"/>
          </ac:picMkLst>
        </pc:picChg>
      </pc:sldChg>
      <pc:sldChg chg="addSp delSp modSp add mod ord modTransition">
        <pc:chgData name="Debra Fraski" userId="3b20547793fd9155" providerId="LiveId" clId="{D2CFFC9B-51A3-47C1-9D64-BA6BB025FDE6}" dt="2023-10-06T02:41:04.703" v="7041"/>
        <pc:sldMkLst>
          <pc:docMk/>
          <pc:sldMk cId="4137002710" sldId="360"/>
        </pc:sldMkLst>
        <pc:spChg chg="mod">
          <ac:chgData name="Debra Fraski" userId="3b20547793fd9155" providerId="LiveId" clId="{D2CFFC9B-51A3-47C1-9D64-BA6BB025FDE6}" dt="2023-10-05T22:38:09.657" v="5756" actId="20577"/>
          <ac:spMkLst>
            <pc:docMk/>
            <pc:sldMk cId="4137002710" sldId="360"/>
            <ac:spMk id="10" creationId="{6BED82EB-DE6F-737A-270B-379CE4992817}"/>
          </ac:spMkLst>
        </pc:spChg>
        <pc:spChg chg="mod">
          <ac:chgData name="Debra Fraski" userId="3b20547793fd9155" providerId="LiveId" clId="{D2CFFC9B-51A3-47C1-9D64-BA6BB025FDE6}" dt="2023-10-05T23:03:20.522" v="6506" actId="20577"/>
          <ac:spMkLst>
            <pc:docMk/>
            <pc:sldMk cId="4137002710" sldId="360"/>
            <ac:spMk id="13" creationId="{A0F6B289-42C6-6806-7F8F-FE9391D89ACB}"/>
          </ac:spMkLst>
        </pc:spChg>
        <pc:picChg chg="add del mod ord">
          <ac:chgData name="Debra Fraski" userId="3b20547793fd9155" providerId="LiveId" clId="{D2CFFC9B-51A3-47C1-9D64-BA6BB025FDE6}" dt="2023-10-05T22:36:14.676" v="5588" actId="478"/>
          <ac:picMkLst>
            <pc:docMk/>
            <pc:sldMk cId="4137002710" sldId="360"/>
            <ac:picMk id="3" creationId="{90EF9A73-36D3-54D2-0103-1EF5916E6450}"/>
          </ac:picMkLst>
        </pc:picChg>
        <pc:picChg chg="del">
          <ac:chgData name="Debra Fraski" userId="3b20547793fd9155" providerId="LiveId" clId="{D2CFFC9B-51A3-47C1-9D64-BA6BB025FDE6}" dt="2023-10-05T22:35:20.111" v="5576" actId="478"/>
          <ac:picMkLst>
            <pc:docMk/>
            <pc:sldMk cId="4137002710" sldId="360"/>
            <ac:picMk id="5" creationId="{90096B88-D0D2-C2D1-32B9-2CE7853435A5}"/>
          </ac:picMkLst>
        </pc:picChg>
        <pc:picChg chg="ord">
          <ac:chgData name="Debra Fraski" userId="3b20547793fd9155" providerId="LiveId" clId="{D2CFFC9B-51A3-47C1-9D64-BA6BB025FDE6}" dt="2023-10-05T22:36:13.316" v="5587" actId="167"/>
          <ac:picMkLst>
            <pc:docMk/>
            <pc:sldMk cId="4137002710" sldId="360"/>
            <ac:picMk id="6" creationId="{4BD674BE-606B-3C32-7A58-2F4A5A485D5E}"/>
          </ac:picMkLst>
        </pc:picChg>
        <pc:picChg chg="ord">
          <ac:chgData name="Debra Fraski" userId="3b20547793fd9155" providerId="LiveId" clId="{D2CFFC9B-51A3-47C1-9D64-BA6BB025FDE6}" dt="2023-10-05T22:35:22.398" v="5577" actId="167"/>
          <ac:picMkLst>
            <pc:docMk/>
            <pc:sldMk cId="4137002710" sldId="360"/>
            <ac:picMk id="7" creationId="{4A3DDB15-2455-2C1D-5582-39C2D58B477B}"/>
          </ac:picMkLst>
        </pc:picChg>
        <pc:picChg chg="add mod ord">
          <ac:chgData name="Debra Fraski" userId="3b20547793fd9155" providerId="LiveId" clId="{D2CFFC9B-51A3-47C1-9D64-BA6BB025FDE6}" dt="2023-10-05T22:36:24.644" v="5591" actId="167"/>
          <ac:picMkLst>
            <pc:docMk/>
            <pc:sldMk cId="4137002710" sldId="360"/>
            <ac:picMk id="8" creationId="{B700C5FF-D53B-FB2D-47D7-0B7CC08B9BFD}"/>
          </ac:picMkLst>
        </pc:picChg>
        <pc:picChg chg="del">
          <ac:chgData name="Debra Fraski" userId="3b20547793fd9155" providerId="LiveId" clId="{D2CFFC9B-51A3-47C1-9D64-BA6BB025FDE6}" dt="2023-10-05T22:35:23.699" v="5578" actId="478"/>
          <ac:picMkLst>
            <pc:docMk/>
            <pc:sldMk cId="4137002710" sldId="360"/>
            <ac:picMk id="12" creationId="{F7C716C6-7BCD-77D0-F10F-ADE09937E478}"/>
          </ac:picMkLst>
        </pc:picChg>
      </pc:sldChg>
      <pc:sldChg chg="addSp delSp modSp add mod ord modTransition">
        <pc:chgData name="Debra Fraski" userId="3b20547793fd9155" providerId="LiveId" clId="{D2CFFC9B-51A3-47C1-9D64-BA6BB025FDE6}" dt="2023-10-06T02:40:58.604" v="7040"/>
        <pc:sldMkLst>
          <pc:docMk/>
          <pc:sldMk cId="3404748677" sldId="361"/>
        </pc:sldMkLst>
        <pc:spChg chg="del">
          <ac:chgData name="Debra Fraski" userId="3b20547793fd9155" providerId="LiveId" clId="{D2CFFC9B-51A3-47C1-9D64-BA6BB025FDE6}" dt="2023-10-05T23:02:21.151" v="6426" actId="478"/>
          <ac:spMkLst>
            <pc:docMk/>
            <pc:sldMk cId="3404748677" sldId="361"/>
            <ac:spMk id="2" creationId="{DEF33F5B-91D1-6996-86D3-298F87AFAFD8}"/>
          </ac:spMkLst>
        </pc:spChg>
        <pc:picChg chg="add mod ord">
          <ac:chgData name="Debra Fraski" userId="3b20547793fd9155" providerId="LiveId" clId="{D2CFFC9B-51A3-47C1-9D64-BA6BB025FDE6}" dt="2023-10-05T23:04:04.161" v="6510" actId="167"/>
          <ac:picMkLst>
            <pc:docMk/>
            <pc:sldMk cId="3404748677" sldId="361"/>
            <ac:picMk id="4" creationId="{3381F302-8BA7-B39D-44B1-C2F8DDAE7146}"/>
          </ac:picMkLst>
        </pc:picChg>
        <pc:picChg chg="del">
          <ac:chgData name="Debra Fraski" userId="3b20547793fd9155" providerId="LiveId" clId="{D2CFFC9B-51A3-47C1-9D64-BA6BB025FDE6}" dt="2023-10-05T23:02:25.319" v="6428" actId="478"/>
          <ac:picMkLst>
            <pc:docMk/>
            <pc:sldMk cId="3404748677" sldId="361"/>
            <ac:picMk id="7" creationId="{E4C2C4B0-44CA-2FAF-234E-60880879FD27}"/>
          </ac:picMkLst>
        </pc:picChg>
        <pc:picChg chg="ord">
          <ac:chgData name="Debra Fraski" userId="3b20547793fd9155" providerId="LiveId" clId="{D2CFFC9B-51A3-47C1-9D64-BA6BB025FDE6}" dt="2023-10-05T23:02:24.128" v="6427" actId="167"/>
          <ac:picMkLst>
            <pc:docMk/>
            <pc:sldMk cId="3404748677" sldId="361"/>
            <ac:picMk id="11" creationId="{4B649DBE-2C5D-1593-5226-97603F5ED9E7}"/>
          </ac:picMkLst>
        </pc:picChg>
      </pc:sldChg>
      <pc:sldChg chg="addSp delSp modSp add mod modTransition">
        <pc:chgData name="Debra Fraski" userId="3b20547793fd9155" providerId="LiveId" clId="{D2CFFC9B-51A3-47C1-9D64-BA6BB025FDE6}" dt="2023-10-06T00:36:02.165" v="6979"/>
        <pc:sldMkLst>
          <pc:docMk/>
          <pc:sldMk cId="555781711" sldId="362"/>
        </pc:sldMkLst>
        <pc:spChg chg="add mod">
          <ac:chgData name="Debra Fraski" userId="3b20547793fd9155" providerId="LiveId" clId="{D2CFFC9B-51A3-47C1-9D64-BA6BB025FDE6}" dt="2023-10-05T23:19:05.575" v="6788" actId="1076"/>
          <ac:spMkLst>
            <pc:docMk/>
            <pc:sldMk cId="555781711" sldId="362"/>
            <ac:spMk id="5" creationId="{D4B14D65-CB6C-845B-A85A-574945C66221}"/>
          </ac:spMkLst>
        </pc:spChg>
        <pc:spChg chg="mod">
          <ac:chgData name="Debra Fraski" userId="3b20547793fd9155" providerId="LiveId" clId="{D2CFFC9B-51A3-47C1-9D64-BA6BB025FDE6}" dt="2023-10-05T23:13:57.351" v="6705" actId="20577"/>
          <ac:spMkLst>
            <pc:docMk/>
            <pc:sldMk cId="555781711" sldId="362"/>
            <ac:spMk id="10" creationId="{6BED82EB-DE6F-737A-270B-379CE4992817}"/>
          </ac:spMkLst>
        </pc:spChg>
        <pc:picChg chg="del">
          <ac:chgData name="Debra Fraski" userId="3b20547793fd9155" providerId="LiveId" clId="{D2CFFC9B-51A3-47C1-9D64-BA6BB025FDE6}" dt="2023-10-05T23:04:30.928" v="6513" actId="478"/>
          <ac:picMkLst>
            <pc:docMk/>
            <pc:sldMk cId="555781711" sldId="362"/>
            <ac:picMk id="2" creationId="{B874FC92-5711-46BE-FBEC-A75AA340BE0D}"/>
          </ac:picMkLst>
        </pc:picChg>
        <pc:picChg chg="del">
          <ac:chgData name="Debra Fraski" userId="3b20547793fd9155" providerId="LiveId" clId="{D2CFFC9B-51A3-47C1-9D64-BA6BB025FDE6}" dt="2023-10-05T23:04:33.763" v="6515" actId="478"/>
          <ac:picMkLst>
            <pc:docMk/>
            <pc:sldMk cId="555781711" sldId="362"/>
            <ac:picMk id="3" creationId="{8F9F6948-FF27-D0D6-3EDE-D348F4C30EC1}"/>
          </ac:picMkLst>
        </pc:picChg>
        <pc:picChg chg="add mod ord">
          <ac:chgData name="Debra Fraski" userId="3b20547793fd9155" providerId="LiveId" clId="{D2CFFC9B-51A3-47C1-9D64-BA6BB025FDE6}" dt="2023-10-05T23:10:32.032" v="6643" actId="167"/>
          <ac:picMkLst>
            <pc:docMk/>
            <pc:sldMk cId="555781711" sldId="362"/>
            <ac:picMk id="4" creationId="{D946EBA9-B9D1-9AC8-0FD5-30070B15C5C4}"/>
          </ac:picMkLst>
        </pc:picChg>
        <pc:picChg chg="ord">
          <ac:chgData name="Debra Fraski" userId="3b20547793fd9155" providerId="LiveId" clId="{D2CFFC9B-51A3-47C1-9D64-BA6BB025FDE6}" dt="2023-10-05T23:04:29.580" v="6512" actId="167"/>
          <ac:picMkLst>
            <pc:docMk/>
            <pc:sldMk cId="555781711" sldId="362"/>
            <ac:picMk id="6" creationId="{4BD674BE-606B-3C32-7A58-2F4A5A485D5E}"/>
          </ac:picMkLst>
        </pc:picChg>
        <pc:picChg chg="ord">
          <ac:chgData name="Debra Fraski" userId="3b20547793fd9155" providerId="LiveId" clId="{D2CFFC9B-51A3-47C1-9D64-BA6BB025FDE6}" dt="2023-10-05T23:04:32.901" v="6514" actId="167"/>
          <ac:picMkLst>
            <pc:docMk/>
            <pc:sldMk cId="555781711" sldId="362"/>
            <ac:picMk id="7" creationId="{4A3DDB15-2455-2C1D-5582-39C2D58B477B}"/>
          </ac:picMkLst>
        </pc:picChg>
        <pc:picChg chg="add mod ord">
          <ac:chgData name="Debra Fraski" userId="3b20547793fd9155" providerId="LiveId" clId="{D2CFFC9B-51A3-47C1-9D64-BA6BB025FDE6}" dt="2023-10-05T23:15:08.843" v="6711" actId="167"/>
          <ac:picMkLst>
            <pc:docMk/>
            <pc:sldMk cId="555781711" sldId="362"/>
            <ac:picMk id="8" creationId="{CA1F4B22-189B-6690-CECC-9F2F2C9B3FCB}"/>
          </ac:picMkLst>
        </pc:picChg>
      </pc:sldChg>
      <pc:sldMasterChg chg="modTransition modSldLayout">
        <pc:chgData name="Debra Fraski" userId="3b20547793fd9155" providerId="LiveId" clId="{D2CFFC9B-51A3-47C1-9D64-BA6BB025FDE6}" dt="2023-10-06T00:36:02.165" v="6979"/>
        <pc:sldMasterMkLst>
          <pc:docMk/>
          <pc:sldMasterMk cId="2817128266" sldId="2147483648"/>
        </pc:sldMasterMkLst>
        <pc:sldLayoutChg chg="modTransition">
          <pc:chgData name="Debra Fraski" userId="3b20547793fd9155" providerId="LiveId" clId="{D2CFFC9B-51A3-47C1-9D64-BA6BB025FDE6}" dt="2023-10-06T00:36:02.165" v="6979"/>
          <pc:sldLayoutMkLst>
            <pc:docMk/>
            <pc:sldMasterMk cId="2817128266" sldId="2147483648"/>
            <pc:sldLayoutMk cId="4195822391" sldId="2147483649"/>
          </pc:sldLayoutMkLst>
        </pc:sldLayoutChg>
        <pc:sldLayoutChg chg="modTransition">
          <pc:chgData name="Debra Fraski" userId="3b20547793fd9155" providerId="LiveId" clId="{D2CFFC9B-51A3-47C1-9D64-BA6BB025FDE6}" dt="2023-10-06T00:36:02.165" v="6979"/>
          <pc:sldLayoutMkLst>
            <pc:docMk/>
            <pc:sldMasterMk cId="2817128266" sldId="2147483648"/>
            <pc:sldLayoutMk cId="2541929105" sldId="2147483650"/>
          </pc:sldLayoutMkLst>
        </pc:sldLayoutChg>
        <pc:sldLayoutChg chg="modTransition">
          <pc:chgData name="Debra Fraski" userId="3b20547793fd9155" providerId="LiveId" clId="{D2CFFC9B-51A3-47C1-9D64-BA6BB025FDE6}" dt="2023-10-06T00:36:02.165" v="6979"/>
          <pc:sldLayoutMkLst>
            <pc:docMk/>
            <pc:sldMasterMk cId="2817128266" sldId="2147483648"/>
            <pc:sldLayoutMk cId="4173187722" sldId="2147483651"/>
          </pc:sldLayoutMkLst>
        </pc:sldLayoutChg>
        <pc:sldLayoutChg chg="modTransition">
          <pc:chgData name="Debra Fraski" userId="3b20547793fd9155" providerId="LiveId" clId="{D2CFFC9B-51A3-47C1-9D64-BA6BB025FDE6}" dt="2023-10-06T00:36:02.165" v="6979"/>
          <pc:sldLayoutMkLst>
            <pc:docMk/>
            <pc:sldMasterMk cId="2817128266" sldId="2147483648"/>
            <pc:sldLayoutMk cId="3457382134" sldId="2147483652"/>
          </pc:sldLayoutMkLst>
        </pc:sldLayoutChg>
        <pc:sldLayoutChg chg="modTransition">
          <pc:chgData name="Debra Fraski" userId="3b20547793fd9155" providerId="LiveId" clId="{D2CFFC9B-51A3-47C1-9D64-BA6BB025FDE6}" dt="2023-10-06T00:36:02.165" v="6979"/>
          <pc:sldLayoutMkLst>
            <pc:docMk/>
            <pc:sldMasterMk cId="2817128266" sldId="2147483648"/>
            <pc:sldLayoutMk cId="4270333164" sldId="2147483653"/>
          </pc:sldLayoutMkLst>
        </pc:sldLayoutChg>
        <pc:sldLayoutChg chg="modTransition">
          <pc:chgData name="Debra Fraski" userId="3b20547793fd9155" providerId="LiveId" clId="{D2CFFC9B-51A3-47C1-9D64-BA6BB025FDE6}" dt="2023-10-06T00:36:02.165" v="6979"/>
          <pc:sldLayoutMkLst>
            <pc:docMk/>
            <pc:sldMasterMk cId="2817128266" sldId="2147483648"/>
            <pc:sldLayoutMk cId="3547250946" sldId="2147483654"/>
          </pc:sldLayoutMkLst>
        </pc:sldLayoutChg>
        <pc:sldLayoutChg chg="modTransition">
          <pc:chgData name="Debra Fraski" userId="3b20547793fd9155" providerId="LiveId" clId="{D2CFFC9B-51A3-47C1-9D64-BA6BB025FDE6}" dt="2023-10-06T00:36:02.165" v="6979"/>
          <pc:sldLayoutMkLst>
            <pc:docMk/>
            <pc:sldMasterMk cId="2817128266" sldId="2147483648"/>
            <pc:sldLayoutMk cId="3050888860" sldId="2147483655"/>
          </pc:sldLayoutMkLst>
        </pc:sldLayoutChg>
        <pc:sldLayoutChg chg="modTransition">
          <pc:chgData name="Debra Fraski" userId="3b20547793fd9155" providerId="LiveId" clId="{D2CFFC9B-51A3-47C1-9D64-BA6BB025FDE6}" dt="2023-10-06T00:36:02.165" v="6979"/>
          <pc:sldLayoutMkLst>
            <pc:docMk/>
            <pc:sldMasterMk cId="2817128266" sldId="2147483648"/>
            <pc:sldLayoutMk cId="687190988" sldId="2147483656"/>
          </pc:sldLayoutMkLst>
        </pc:sldLayoutChg>
        <pc:sldLayoutChg chg="modTransition">
          <pc:chgData name="Debra Fraski" userId="3b20547793fd9155" providerId="LiveId" clId="{D2CFFC9B-51A3-47C1-9D64-BA6BB025FDE6}" dt="2023-10-06T00:36:02.165" v="6979"/>
          <pc:sldLayoutMkLst>
            <pc:docMk/>
            <pc:sldMasterMk cId="2817128266" sldId="2147483648"/>
            <pc:sldLayoutMk cId="1779262300" sldId="2147483657"/>
          </pc:sldLayoutMkLst>
        </pc:sldLayoutChg>
        <pc:sldLayoutChg chg="modTransition">
          <pc:chgData name="Debra Fraski" userId="3b20547793fd9155" providerId="LiveId" clId="{D2CFFC9B-51A3-47C1-9D64-BA6BB025FDE6}" dt="2023-10-06T00:36:02.165" v="6979"/>
          <pc:sldLayoutMkLst>
            <pc:docMk/>
            <pc:sldMasterMk cId="2817128266" sldId="2147483648"/>
            <pc:sldLayoutMk cId="4015596983" sldId="2147483658"/>
          </pc:sldLayoutMkLst>
        </pc:sldLayoutChg>
        <pc:sldLayoutChg chg="modTransition">
          <pc:chgData name="Debra Fraski" userId="3b20547793fd9155" providerId="LiveId" clId="{D2CFFC9B-51A3-47C1-9D64-BA6BB025FDE6}" dt="2023-10-06T00:36:02.165" v="6979"/>
          <pc:sldLayoutMkLst>
            <pc:docMk/>
            <pc:sldMasterMk cId="2817128266" sldId="2147483648"/>
            <pc:sldLayoutMk cId="3991719328" sldId="2147483659"/>
          </pc:sldLayoutMkLst>
        </pc:sldLayoutChg>
        <pc:sldLayoutChg chg="modTransition">
          <pc:chgData name="Debra Fraski" userId="3b20547793fd9155" providerId="LiveId" clId="{D2CFFC9B-51A3-47C1-9D64-BA6BB025FDE6}" dt="2023-10-06T00:36:02.165" v="6979"/>
          <pc:sldLayoutMkLst>
            <pc:docMk/>
            <pc:sldMasterMk cId="2817128266" sldId="2147483648"/>
            <pc:sldLayoutMk cId="1674790846" sldId="2147483660"/>
          </pc:sldLayoutMkLst>
        </pc:sldLayoutChg>
        <pc:sldLayoutChg chg="modTransition">
          <pc:chgData name="Debra Fraski" userId="3b20547793fd9155" providerId="LiveId" clId="{D2CFFC9B-51A3-47C1-9D64-BA6BB025FDE6}" dt="2023-10-06T00:36:02.165" v="6979"/>
          <pc:sldLayoutMkLst>
            <pc:docMk/>
            <pc:sldMasterMk cId="2817128266" sldId="2147483648"/>
            <pc:sldLayoutMk cId="1598041482" sldId="2147483661"/>
          </pc:sldLayoutMkLst>
        </pc:sldLayoutChg>
      </pc:sldMasterChg>
    </pc:docChg>
  </pc:docChgLst>
  <pc:docChgLst>
    <pc:chgData name="Debra Fraski" userId="3b20547793fd9155" providerId="LiveId" clId="{8FEFC80F-D802-4737-9F19-4F99CCA043AA}"/>
    <pc:docChg chg="custSel addSld delSld modSld sldOrd">
      <pc:chgData name="Debra Fraski" userId="3b20547793fd9155" providerId="LiveId" clId="{8FEFC80F-D802-4737-9F19-4F99CCA043AA}" dt="2023-10-23T15:59:59.473" v="124" actId="6549"/>
      <pc:docMkLst>
        <pc:docMk/>
      </pc:docMkLst>
      <pc:sldChg chg="addSp delSp modSp mod delAnim modAnim">
        <pc:chgData name="Debra Fraski" userId="3b20547793fd9155" providerId="LiveId" clId="{8FEFC80F-D802-4737-9F19-4F99CCA043AA}" dt="2023-10-23T15:36:47.446" v="3"/>
        <pc:sldMkLst>
          <pc:docMk/>
          <pc:sldMk cId="2765140013" sldId="292"/>
        </pc:sldMkLst>
        <pc:picChg chg="del">
          <ac:chgData name="Debra Fraski" userId="3b20547793fd9155" providerId="LiveId" clId="{8FEFC80F-D802-4737-9F19-4F99CCA043AA}" dt="2023-10-23T15:36:33.879" v="1" actId="478"/>
          <ac:picMkLst>
            <pc:docMk/>
            <pc:sldMk cId="2765140013" sldId="292"/>
            <ac:picMk id="3" creationId="{856242C5-BF21-A86C-B496-A483BDE6CDCD}"/>
          </ac:picMkLst>
        </pc:picChg>
        <pc:picChg chg="add mod">
          <ac:chgData name="Debra Fraski" userId="3b20547793fd9155" providerId="LiveId" clId="{8FEFC80F-D802-4737-9F19-4F99CCA043AA}" dt="2023-10-23T15:36:37.797" v="2" actId="1076"/>
          <ac:picMkLst>
            <pc:docMk/>
            <pc:sldMk cId="2765140013" sldId="292"/>
            <ac:picMk id="4" creationId="{22CBE059-EB49-E560-0216-689C57F4335E}"/>
          </ac:picMkLst>
        </pc:picChg>
      </pc:sldChg>
      <pc:sldChg chg="addSp modSp add mod ord">
        <pc:chgData name="Debra Fraski" userId="3b20547793fd9155" providerId="LiveId" clId="{8FEFC80F-D802-4737-9F19-4F99CCA043AA}" dt="2023-10-23T15:59:59.473" v="124" actId="6549"/>
        <pc:sldMkLst>
          <pc:docMk/>
          <pc:sldMk cId="926891096" sldId="363"/>
        </pc:sldMkLst>
        <pc:spChg chg="mod">
          <ac:chgData name="Debra Fraski" userId="3b20547793fd9155" providerId="LiveId" clId="{8FEFC80F-D802-4737-9F19-4F99CCA043AA}" dt="2023-10-23T15:59:59.473" v="124" actId="6549"/>
          <ac:spMkLst>
            <pc:docMk/>
            <pc:sldMk cId="926891096" sldId="363"/>
            <ac:spMk id="5" creationId="{272B1A36-42E6-3844-9E2E-0DA4EB683565}"/>
          </ac:spMkLst>
        </pc:spChg>
        <pc:graphicFrameChg chg="add mod">
          <ac:chgData name="Debra Fraski" userId="3b20547793fd9155" providerId="LiveId" clId="{8FEFC80F-D802-4737-9F19-4F99CCA043AA}" dt="2023-10-23T15:57:02.777" v="72" actId="1076"/>
          <ac:graphicFrameMkLst>
            <pc:docMk/>
            <pc:sldMk cId="926891096" sldId="363"/>
            <ac:graphicFrameMk id="2" creationId="{28A9A90D-9C6B-43F1-A2FC-28DCB225AF90}"/>
          </ac:graphicFrameMkLst>
        </pc:graphicFrameChg>
      </pc:sldChg>
      <pc:sldChg chg="delSp add del mod">
        <pc:chgData name="Debra Fraski" userId="3b20547793fd9155" providerId="LiveId" clId="{8FEFC80F-D802-4737-9F19-4F99CCA043AA}" dt="2023-10-23T15:54:14.452" v="6" actId="47"/>
        <pc:sldMkLst>
          <pc:docMk/>
          <pc:sldMk cId="3777208635" sldId="363"/>
        </pc:sldMkLst>
        <pc:picChg chg="del">
          <ac:chgData name="Debra Fraski" userId="3b20547793fd9155" providerId="LiveId" clId="{8FEFC80F-D802-4737-9F19-4F99CCA043AA}" dt="2023-10-23T15:54:11.346" v="5" actId="478"/>
          <ac:picMkLst>
            <pc:docMk/>
            <pc:sldMk cId="3777208635" sldId="363"/>
            <ac:picMk id="11" creationId="{4B649DBE-2C5D-1593-5226-97603F5ED9E7}"/>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102D6-C251-AE02-A260-AFEBF9E954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AF1F71-7938-F633-417C-01262BC29A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C20832-F95B-9819-9A8A-6A821B681624}"/>
              </a:ext>
            </a:extLst>
          </p:cNvPr>
          <p:cNvSpPr>
            <a:spLocks noGrp="1"/>
          </p:cNvSpPr>
          <p:nvPr>
            <p:ph type="dt" sz="half" idx="10"/>
          </p:nvPr>
        </p:nvSpPr>
        <p:spPr/>
        <p:txBody>
          <a:bodyPr/>
          <a:lstStyle/>
          <a:p>
            <a:fld id="{00C537C6-47F0-4086-BA22-D98CB0E426F7}" type="datetimeFigureOut">
              <a:rPr lang="en-US" smtClean="0"/>
              <a:t>10/23/2023</a:t>
            </a:fld>
            <a:endParaRPr lang="en-US"/>
          </a:p>
        </p:txBody>
      </p:sp>
      <p:sp>
        <p:nvSpPr>
          <p:cNvPr id="5" name="Footer Placeholder 4">
            <a:extLst>
              <a:ext uri="{FF2B5EF4-FFF2-40B4-BE49-F238E27FC236}">
                <a16:creationId xmlns:a16="http://schemas.microsoft.com/office/drawing/2014/main" id="{A70E004C-8006-D0F7-D0CF-8BD443EF2B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0BCED6-5426-EFA5-9911-FDF88AB31E6C}"/>
              </a:ext>
            </a:extLst>
          </p:cNvPr>
          <p:cNvSpPr>
            <a:spLocks noGrp="1"/>
          </p:cNvSpPr>
          <p:nvPr>
            <p:ph type="sldNum" sz="quarter" idx="12"/>
          </p:nvPr>
        </p:nvSpPr>
        <p:spPr/>
        <p:txBody>
          <a:bodyPr/>
          <a:lstStyle/>
          <a:p>
            <a:fld id="{0B671889-4C5E-4480-B2E2-568879414744}" type="slidenum">
              <a:rPr lang="en-US" smtClean="0"/>
              <a:t>‹#›</a:t>
            </a:fld>
            <a:endParaRPr lang="en-US"/>
          </a:p>
        </p:txBody>
      </p:sp>
    </p:spTree>
    <p:extLst>
      <p:ext uri="{BB962C8B-B14F-4D97-AF65-F5344CB8AC3E}">
        <p14:creationId xmlns:p14="http://schemas.microsoft.com/office/powerpoint/2010/main" val="4195822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15000">
        <p15:prstTrans prst="peelOff"/>
      </p:transition>
    </mc:Choice>
    <mc:Fallback xmlns="">
      <p:transition spd="slow" advClick="0" advTm="1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58BA5-5D43-9EF9-1C92-2C2FE73A27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2A164F-1987-AFF8-7945-074A581B64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077FC9-E513-D25A-0D85-E2BAB2AEDA58}"/>
              </a:ext>
            </a:extLst>
          </p:cNvPr>
          <p:cNvSpPr>
            <a:spLocks noGrp="1"/>
          </p:cNvSpPr>
          <p:nvPr>
            <p:ph type="dt" sz="half" idx="10"/>
          </p:nvPr>
        </p:nvSpPr>
        <p:spPr/>
        <p:txBody>
          <a:bodyPr/>
          <a:lstStyle/>
          <a:p>
            <a:fld id="{00C537C6-47F0-4086-BA22-D98CB0E426F7}" type="datetimeFigureOut">
              <a:rPr lang="en-US" smtClean="0"/>
              <a:t>10/23/2023</a:t>
            </a:fld>
            <a:endParaRPr lang="en-US"/>
          </a:p>
        </p:txBody>
      </p:sp>
      <p:sp>
        <p:nvSpPr>
          <p:cNvPr id="5" name="Footer Placeholder 4">
            <a:extLst>
              <a:ext uri="{FF2B5EF4-FFF2-40B4-BE49-F238E27FC236}">
                <a16:creationId xmlns:a16="http://schemas.microsoft.com/office/drawing/2014/main" id="{7AC6CE68-DF5E-0A2E-CD3C-5A22814E97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ECFA2-CA1B-608E-8083-3695EF7EA6F7}"/>
              </a:ext>
            </a:extLst>
          </p:cNvPr>
          <p:cNvSpPr>
            <a:spLocks noGrp="1"/>
          </p:cNvSpPr>
          <p:nvPr>
            <p:ph type="sldNum" sz="quarter" idx="12"/>
          </p:nvPr>
        </p:nvSpPr>
        <p:spPr/>
        <p:txBody>
          <a:bodyPr/>
          <a:lstStyle/>
          <a:p>
            <a:fld id="{0B671889-4C5E-4480-B2E2-568879414744}" type="slidenum">
              <a:rPr lang="en-US" smtClean="0"/>
              <a:t>‹#›</a:t>
            </a:fld>
            <a:endParaRPr lang="en-US"/>
          </a:p>
        </p:txBody>
      </p:sp>
    </p:spTree>
    <p:extLst>
      <p:ext uri="{BB962C8B-B14F-4D97-AF65-F5344CB8AC3E}">
        <p14:creationId xmlns:p14="http://schemas.microsoft.com/office/powerpoint/2010/main" val="4015596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15000">
        <p15:prstTrans prst="peelOff"/>
      </p:transition>
    </mc:Choice>
    <mc:Fallback xmlns="">
      <p:transition spd="slow" advClick="0" advTm="1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F3C08A-FF54-7672-C9B6-CCDD57A54E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140D9E-F571-0F47-D0A7-2C6464A109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B59524-5423-7F4D-082C-D362A37EF6E7}"/>
              </a:ext>
            </a:extLst>
          </p:cNvPr>
          <p:cNvSpPr>
            <a:spLocks noGrp="1"/>
          </p:cNvSpPr>
          <p:nvPr>
            <p:ph type="dt" sz="half" idx="10"/>
          </p:nvPr>
        </p:nvSpPr>
        <p:spPr/>
        <p:txBody>
          <a:bodyPr/>
          <a:lstStyle/>
          <a:p>
            <a:fld id="{00C537C6-47F0-4086-BA22-D98CB0E426F7}" type="datetimeFigureOut">
              <a:rPr lang="en-US" smtClean="0"/>
              <a:t>10/23/2023</a:t>
            </a:fld>
            <a:endParaRPr lang="en-US"/>
          </a:p>
        </p:txBody>
      </p:sp>
      <p:sp>
        <p:nvSpPr>
          <p:cNvPr id="5" name="Footer Placeholder 4">
            <a:extLst>
              <a:ext uri="{FF2B5EF4-FFF2-40B4-BE49-F238E27FC236}">
                <a16:creationId xmlns:a16="http://schemas.microsoft.com/office/drawing/2014/main" id="{73A30490-F33E-B14F-97B0-3A7D0F745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1E7BBE-B17A-69AD-286A-54E7CF67AEBF}"/>
              </a:ext>
            </a:extLst>
          </p:cNvPr>
          <p:cNvSpPr>
            <a:spLocks noGrp="1"/>
          </p:cNvSpPr>
          <p:nvPr>
            <p:ph type="sldNum" sz="quarter" idx="12"/>
          </p:nvPr>
        </p:nvSpPr>
        <p:spPr/>
        <p:txBody>
          <a:bodyPr/>
          <a:lstStyle/>
          <a:p>
            <a:fld id="{0B671889-4C5E-4480-B2E2-568879414744}" type="slidenum">
              <a:rPr lang="en-US" smtClean="0"/>
              <a:t>‹#›</a:t>
            </a:fld>
            <a:endParaRPr lang="en-US"/>
          </a:p>
        </p:txBody>
      </p:sp>
    </p:spTree>
    <p:extLst>
      <p:ext uri="{BB962C8B-B14F-4D97-AF65-F5344CB8AC3E}">
        <p14:creationId xmlns:p14="http://schemas.microsoft.com/office/powerpoint/2010/main" val="3991719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15000">
        <p15:prstTrans prst="peelOff"/>
      </p:transition>
    </mc:Choice>
    <mc:Fallback xmlns="">
      <p:transition spd="slow" advClick="0" advTm="1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PTMON titl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BC25E57B-ADB4-42A6-BFF6-25417C95AFA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9659" y="6872737"/>
            <a:ext cx="2239204" cy="246221"/>
          </a:xfrm>
          <a:prstGeom prst="rect">
            <a:avLst/>
          </a:prstGeom>
        </p:spPr>
      </p:pic>
      <p:sp>
        <p:nvSpPr>
          <p:cNvPr id="6" name="TextBox 5">
            <a:hlinkClick r:id="rId5"/>
            <a:extLst>
              <a:ext uri="{FF2B5EF4-FFF2-40B4-BE49-F238E27FC236}">
                <a16:creationId xmlns:a16="http://schemas.microsoft.com/office/drawing/2014/main" id="{2D9E64D2-7275-48CC-A21D-A128DA2B1B79}"/>
              </a:ext>
            </a:extLst>
          </p:cNvPr>
          <p:cNvSpPr txBox="1"/>
          <p:nvPr userDrawn="1"/>
        </p:nvSpPr>
        <p:spPr>
          <a:xfrm>
            <a:off x="4173138" y="6919991"/>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4" name="그림 3">
            <a:extLst>
              <a:ext uri="{FF2B5EF4-FFF2-40B4-BE49-F238E27FC236}">
                <a16:creationId xmlns:a16="http://schemas.microsoft.com/office/drawing/2014/main" id="{B6E2CB1A-2506-4072-9E15-89F7C69E5B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4790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15000">
        <p15:prstTrans prst="peelOff"/>
      </p:transition>
    </mc:Choice>
    <mc:Fallback xmlns="">
      <p:transition spd="slow" advClick="0" advTm="15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PPTMON slide">
    <p:spTree>
      <p:nvGrpSpPr>
        <p:cNvPr id="1" name=""/>
        <p:cNvGrpSpPr/>
        <p:nvPr/>
      </p:nvGrpSpPr>
      <p:grpSpPr>
        <a:xfrm>
          <a:off x="0" y="0"/>
          <a:ext cx="0" cy="0"/>
          <a:chOff x="0" y="0"/>
          <a:chExt cx="0" cy="0"/>
        </a:xfrm>
      </p:grpSpPr>
      <p:pic>
        <p:nvPicPr>
          <p:cNvPr id="10" name="Graphic 3">
            <a:hlinkClick r:id="rId2"/>
            <a:extLst>
              <a:ext uri="{FF2B5EF4-FFF2-40B4-BE49-F238E27FC236}">
                <a16:creationId xmlns:a16="http://schemas.microsoft.com/office/drawing/2014/main" id="{F8073309-663E-47BC-A4EC-D76DA0CA817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9659" y="6872737"/>
            <a:ext cx="2239204" cy="246221"/>
          </a:xfrm>
          <a:prstGeom prst="rect">
            <a:avLst/>
          </a:prstGeom>
        </p:spPr>
      </p:pic>
      <p:sp>
        <p:nvSpPr>
          <p:cNvPr id="11" name="TextBox 10">
            <a:hlinkClick r:id="rId5"/>
            <a:extLst>
              <a:ext uri="{FF2B5EF4-FFF2-40B4-BE49-F238E27FC236}">
                <a16:creationId xmlns:a16="http://schemas.microsoft.com/office/drawing/2014/main" id="{DCE609FB-AF52-45C9-A4E7-8F9912B08DDB}"/>
              </a:ext>
            </a:extLst>
          </p:cNvPr>
          <p:cNvSpPr txBox="1"/>
          <p:nvPr userDrawn="1"/>
        </p:nvSpPr>
        <p:spPr>
          <a:xfrm>
            <a:off x="4173138" y="6919991"/>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 name="그림 2">
            <a:extLst>
              <a:ext uri="{FF2B5EF4-FFF2-40B4-BE49-F238E27FC236}">
                <a16:creationId xmlns:a16="http://schemas.microsoft.com/office/drawing/2014/main" id="{B27533B3-FC99-441C-ADE9-C88E342BE2C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3954030" cy="3801533"/>
          </a:xfrm>
          <a:prstGeom prst="rect">
            <a:avLst/>
          </a:prstGeom>
        </p:spPr>
      </p:pic>
      <p:pic>
        <p:nvPicPr>
          <p:cNvPr id="5" name="그림 4">
            <a:extLst>
              <a:ext uri="{FF2B5EF4-FFF2-40B4-BE49-F238E27FC236}">
                <a16:creationId xmlns:a16="http://schemas.microsoft.com/office/drawing/2014/main" id="{87837062-38C7-4F41-A6A8-7B1F65E5DE8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535312" y="2936648"/>
            <a:ext cx="3656688" cy="3921352"/>
          </a:xfrm>
          <a:prstGeom prst="rect">
            <a:avLst/>
          </a:prstGeom>
        </p:spPr>
      </p:pic>
    </p:spTree>
    <p:extLst>
      <p:ext uri="{BB962C8B-B14F-4D97-AF65-F5344CB8AC3E}">
        <p14:creationId xmlns:p14="http://schemas.microsoft.com/office/powerpoint/2010/main" val="1598041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15000">
        <p15:prstTrans prst="peelOff"/>
      </p:transition>
    </mc:Choice>
    <mc:Fallback xmlns="">
      <p:transition spd="slow" advClick="0" advTm="1500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7F682-ADB8-78EA-3DED-982BD2F229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CE80B1-68F5-E2C7-2FE0-9F553C7A1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534F1A-E132-7A02-F601-4A21D8F8EED7}"/>
              </a:ext>
            </a:extLst>
          </p:cNvPr>
          <p:cNvSpPr>
            <a:spLocks noGrp="1"/>
          </p:cNvSpPr>
          <p:nvPr>
            <p:ph type="dt" sz="half" idx="10"/>
          </p:nvPr>
        </p:nvSpPr>
        <p:spPr/>
        <p:txBody>
          <a:bodyPr/>
          <a:lstStyle/>
          <a:p>
            <a:fld id="{00C537C6-47F0-4086-BA22-D98CB0E426F7}" type="datetimeFigureOut">
              <a:rPr lang="en-US" smtClean="0"/>
              <a:t>10/23/2023</a:t>
            </a:fld>
            <a:endParaRPr lang="en-US"/>
          </a:p>
        </p:txBody>
      </p:sp>
      <p:sp>
        <p:nvSpPr>
          <p:cNvPr id="5" name="Footer Placeholder 4">
            <a:extLst>
              <a:ext uri="{FF2B5EF4-FFF2-40B4-BE49-F238E27FC236}">
                <a16:creationId xmlns:a16="http://schemas.microsoft.com/office/drawing/2014/main" id="{5270E9B1-D208-BFE7-0D67-84407F3982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21A7C5-3ED7-5CE2-CC28-D2F2A8823E6A}"/>
              </a:ext>
            </a:extLst>
          </p:cNvPr>
          <p:cNvSpPr>
            <a:spLocks noGrp="1"/>
          </p:cNvSpPr>
          <p:nvPr>
            <p:ph type="sldNum" sz="quarter" idx="12"/>
          </p:nvPr>
        </p:nvSpPr>
        <p:spPr/>
        <p:txBody>
          <a:bodyPr/>
          <a:lstStyle/>
          <a:p>
            <a:fld id="{0B671889-4C5E-4480-B2E2-568879414744}" type="slidenum">
              <a:rPr lang="en-US" smtClean="0"/>
              <a:t>‹#›</a:t>
            </a:fld>
            <a:endParaRPr lang="en-US"/>
          </a:p>
        </p:txBody>
      </p:sp>
    </p:spTree>
    <p:extLst>
      <p:ext uri="{BB962C8B-B14F-4D97-AF65-F5344CB8AC3E}">
        <p14:creationId xmlns:p14="http://schemas.microsoft.com/office/powerpoint/2010/main" val="2541929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15000">
        <p15:prstTrans prst="peelOff"/>
      </p:transition>
    </mc:Choice>
    <mc:Fallback xmlns="">
      <p:transition spd="slow" advClick="0"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929A4-77E9-7624-347F-3B4E66BE8F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EC2C9F-947D-EC8A-FEF5-77F7482DCB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729A51-41A6-94B7-8FCA-B156AE3B2CA1}"/>
              </a:ext>
            </a:extLst>
          </p:cNvPr>
          <p:cNvSpPr>
            <a:spLocks noGrp="1"/>
          </p:cNvSpPr>
          <p:nvPr>
            <p:ph type="dt" sz="half" idx="10"/>
          </p:nvPr>
        </p:nvSpPr>
        <p:spPr/>
        <p:txBody>
          <a:bodyPr/>
          <a:lstStyle/>
          <a:p>
            <a:fld id="{00C537C6-47F0-4086-BA22-D98CB0E426F7}" type="datetimeFigureOut">
              <a:rPr lang="en-US" smtClean="0"/>
              <a:t>10/23/2023</a:t>
            </a:fld>
            <a:endParaRPr lang="en-US"/>
          </a:p>
        </p:txBody>
      </p:sp>
      <p:sp>
        <p:nvSpPr>
          <p:cNvPr id="5" name="Footer Placeholder 4">
            <a:extLst>
              <a:ext uri="{FF2B5EF4-FFF2-40B4-BE49-F238E27FC236}">
                <a16:creationId xmlns:a16="http://schemas.microsoft.com/office/drawing/2014/main" id="{2F612FA3-8146-62CE-4349-00A7DA8F3D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5A23C9-CB29-990F-2327-4B2A1576CBC0}"/>
              </a:ext>
            </a:extLst>
          </p:cNvPr>
          <p:cNvSpPr>
            <a:spLocks noGrp="1"/>
          </p:cNvSpPr>
          <p:nvPr>
            <p:ph type="sldNum" sz="quarter" idx="12"/>
          </p:nvPr>
        </p:nvSpPr>
        <p:spPr/>
        <p:txBody>
          <a:bodyPr/>
          <a:lstStyle/>
          <a:p>
            <a:fld id="{0B671889-4C5E-4480-B2E2-568879414744}" type="slidenum">
              <a:rPr lang="en-US" smtClean="0"/>
              <a:t>‹#›</a:t>
            </a:fld>
            <a:endParaRPr lang="en-US"/>
          </a:p>
        </p:txBody>
      </p:sp>
    </p:spTree>
    <p:extLst>
      <p:ext uri="{BB962C8B-B14F-4D97-AF65-F5344CB8AC3E}">
        <p14:creationId xmlns:p14="http://schemas.microsoft.com/office/powerpoint/2010/main" val="4173187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15000">
        <p15:prstTrans prst="peelOff"/>
      </p:transition>
    </mc:Choice>
    <mc:Fallback xmlns="">
      <p:transition spd="slow" advClick="0" advTm="1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90C16-604F-8233-D5BF-1445C8BE3F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32EF4C-4AFB-594B-7F09-18176481A5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D4A38B-CB26-E617-849E-68E9E48520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8113F5-289B-44EA-F5BF-01C36D04B807}"/>
              </a:ext>
            </a:extLst>
          </p:cNvPr>
          <p:cNvSpPr>
            <a:spLocks noGrp="1"/>
          </p:cNvSpPr>
          <p:nvPr>
            <p:ph type="dt" sz="half" idx="10"/>
          </p:nvPr>
        </p:nvSpPr>
        <p:spPr/>
        <p:txBody>
          <a:bodyPr/>
          <a:lstStyle/>
          <a:p>
            <a:fld id="{00C537C6-47F0-4086-BA22-D98CB0E426F7}" type="datetimeFigureOut">
              <a:rPr lang="en-US" smtClean="0"/>
              <a:t>10/23/2023</a:t>
            </a:fld>
            <a:endParaRPr lang="en-US"/>
          </a:p>
        </p:txBody>
      </p:sp>
      <p:sp>
        <p:nvSpPr>
          <p:cNvPr id="6" name="Footer Placeholder 5">
            <a:extLst>
              <a:ext uri="{FF2B5EF4-FFF2-40B4-BE49-F238E27FC236}">
                <a16:creationId xmlns:a16="http://schemas.microsoft.com/office/drawing/2014/main" id="{F5E4E751-A708-EED9-2279-BFFD08BD2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D4BE8A-3851-2571-1D4B-03AD33FDB13F}"/>
              </a:ext>
            </a:extLst>
          </p:cNvPr>
          <p:cNvSpPr>
            <a:spLocks noGrp="1"/>
          </p:cNvSpPr>
          <p:nvPr>
            <p:ph type="sldNum" sz="quarter" idx="12"/>
          </p:nvPr>
        </p:nvSpPr>
        <p:spPr/>
        <p:txBody>
          <a:bodyPr/>
          <a:lstStyle/>
          <a:p>
            <a:fld id="{0B671889-4C5E-4480-B2E2-568879414744}" type="slidenum">
              <a:rPr lang="en-US" smtClean="0"/>
              <a:t>‹#›</a:t>
            </a:fld>
            <a:endParaRPr lang="en-US"/>
          </a:p>
        </p:txBody>
      </p:sp>
    </p:spTree>
    <p:extLst>
      <p:ext uri="{BB962C8B-B14F-4D97-AF65-F5344CB8AC3E}">
        <p14:creationId xmlns:p14="http://schemas.microsoft.com/office/powerpoint/2010/main" val="3457382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15000">
        <p15:prstTrans prst="peelOff"/>
      </p:transition>
    </mc:Choice>
    <mc:Fallback xmlns="">
      <p:transition spd="slow" advClick="0" advTm="1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87933-99CE-9185-2CBA-C8A68F5F21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8740D6-6C93-3819-06DB-7DA7095B7F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A10BCE-B5B7-B5FF-A429-6745FCCC53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1073F7-BB9F-B9C9-76EB-7662F8E709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03299A-A003-81F3-BD21-6D11BE09D3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EFD875-E461-1C65-65B4-749EC5B0D371}"/>
              </a:ext>
            </a:extLst>
          </p:cNvPr>
          <p:cNvSpPr>
            <a:spLocks noGrp="1"/>
          </p:cNvSpPr>
          <p:nvPr>
            <p:ph type="dt" sz="half" idx="10"/>
          </p:nvPr>
        </p:nvSpPr>
        <p:spPr/>
        <p:txBody>
          <a:bodyPr/>
          <a:lstStyle/>
          <a:p>
            <a:fld id="{00C537C6-47F0-4086-BA22-D98CB0E426F7}" type="datetimeFigureOut">
              <a:rPr lang="en-US" smtClean="0"/>
              <a:t>10/23/2023</a:t>
            </a:fld>
            <a:endParaRPr lang="en-US"/>
          </a:p>
        </p:txBody>
      </p:sp>
      <p:sp>
        <p:nvSpPr>
          <p:cNvPr id="8" name="Footer Placeholder 7">
            <a:extLst>
              <a:ext uri="{FF2B5EF4-FFF2-40B4-BE49-F238E27FC236}">
                <a16:creationId xmlns:a16="http://schemas.microsoft.com/office/drawing/2014/main" id="{2794204C-DC80-BD89-75FA-7D0FCEA2B9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42829F-4683-8766-C3B3-D189B0A2C36F}"/>
              </a:ext>
            </a:extLst>
          </p:cNvPr>
          <p:cNvSpPr>
            <a:spLocks noGrp="1"/>
          </p:cNvSpPr>
          <p:nvPr>
            <p:ph type="sldNum" sz="quarter" idx="12"/>
          </p:nvPr>
        </p:nvSpPr>
        <p:spPr/>
        <p:txBody>
          <a:bodyPr/>
          <a:lstStyle/>
          <a:p>
            <a:fld id="{0B671889-4C5E-4480-B2E2-568879414744}" type="slidenum">
              <a:rPr lang="en-US" smtClean="0"/>
              <a:t>‹#›</a:t>
            </a:fld>
            <a:endParaRPr lang="en-US"/>
          </a:p>
        </p:txBody>
      </p:sp>
    </p:spTree>
    <p:extLst>
      <p:ext uri="{BB962C8B-B14F-4D97-AF65-F5344CB8AC3E}">
        <p14:creationId xmlns:p14="http://schemas.microsoft.com/office/powerpoint/2010/main" val="4270333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15000">
        <p15:prstTrans prst="peelOff"/>
      </p:transition>
    </mc:Choice>
    <mc:Fallback xmlns="">
      <p:transition spd="slow" advClick="0" advTm="1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D7FCA-ECBA-D15C-6FC6-B796013261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A5E2D0-AA64-D695-60E8-4917F0373CD9}"/>
              </a:ext>
            </a:extLst>
          </p:cNvPr>
          <p:cNvSpPr>
            <a:spLocks noGrp="1"/>
          </p:cNvSpPr>
          <p:nvPr>
            <p:ph type="dt" sz="half" idx="10"/>
          </p:nvPr>
        </p:nvSpPr>
        <p:spPr/>
        <p:txBody>
          <a:bodyPr/>
          <a:lstStyle/>
          <a:p>
            <a:fld id="{00C537C6-47F0-4086-BA22-D98CB0E426F7}" type="datetimeFigureOut">
              <a:rPr lang="en-US" smtClean="0"/>
              <a:t>10/23/2023</a:t>
            </a:fld>
            <a:endParaRPr lang="en-US"/>
          </a:p>
        </p:txBody>
      </p:sp>
      <p:sp>
        <p:nvSpPr>
          <p:cNvPr id="4" name="Footer Placeholder 3">
            <a:extLst>
              <a:ext uri="{FF2B5EF4-FFF2-40B4-BE49-F238E27FC236}">
                <a16:creationId xmlns:a16="http://schemas.microsoft.com/office/drawing/2014/main" id="{E2FB234E-B61F-7915-48FF-92EED017A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E15109-170C-64F3-D7DA-F195E19AA8F6}"/>
              </a:ext>
            </a:extLst>
          </p:cNvPr>
          <p:cNvSpPr>
            <a:spLocks noGrp="1"/>
          </p:cNvSpPr>
          <p:nvPr>
            <p:ph type="sldNum" sz="quarter" idx="12"/>
          </p:nvPr>
        </p:nvSpPr>
        <p:spPr/>
        <p:txBody>
          <a:bodyPr/>
          <a:lstStyle/>
          <a:p>
            <a:fld id="{0B671889-4C5E-4480-B2E2-568879414744}" type="slidenum">
              <a:rPr lang="en-US" smtClean="0"/>
              <a:t>‹#›</a:t>
            </a:fld>
            <a:endParaRPr lang="en-US"/>
          </a:p>
        </p:txBody>
      </p:sp>
    </p:spTree>
    <p:extLst>
      <p:ext uri="{BB962C8B-B14F-4D97-AF65-F5344CB8AC3E}">
        <p14:creationId xmlns:p14="http://schemas.microsoft.com/office/powerpoint/2010/main" val="3547250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15000">
        <p15:prstTrans prst="peelOff"/>
      </p:transition>
    </mc:Choice>
    <mc:Fallback xmlns="">
      <p:transition spd="slow" advClick="0" advTm="1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D4482C-691F-77F1-D58C-74478E63B2CC}"/>
              </a:ext>
            </a:extLst>
          </p:cNvPr>
          <p:cNvSpPr>
            <a:spLocks noGrp="1"/>
          </p:cNvSpPr>
          <p:nvPr>
            <p:ph type="dt" sz="half" idx="10"/>
          </p:nvPr>
        </p:nvSpPr>
        <p:spPr/>
        <p:txBody>
          <a:bodyPr/>
          <a:lstStyle/>
          <a:p>
            <a:fld id="{00C537C6-47F0-4086-BA22-D98CB0E426F7}" type="datetimeFigureOut">
              <a:rPr lang="en-US" smtClean="0"/>
              <a:t>10/23/2023</a:t>
            </a:fld>
            <a:endParaRPr lang="en-US"/>
          </a:p>
        </p:txBody>
      </p:sp>
      <p:sp>
        <p:nvSpPr>
          <p:cNvPr id="3" name="Footer Placeholder 2">
            <a:extLst>
              <a:ext uri="{FF2B5EF4-FFF2-40B4-BE49-F238E27FC236}">
                <a16:creationId xmlns:a16="http://schemas.microsoft.com/office/drawing/2014/main" id="{817C16AA-CDB4-3F2D-EF51-F2E9ACA7B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1817EC-3ED7-FD74-E24F-3DAE8030F596}"/>
              </a:ext>
            </a:extLst>
          </p:cNvPr>
          <p:cNvSpPr>
            <a:spLocks noGrp="1"/>
          </p:cNvSpPr>
          <p:nvPr>
            <p:ph type="sldNum" sz="quarter" idx="12"/>
          </p:nvPr>
        </p:nvSpPr>
        <p:spPr/>
        <p:txBody>
          <a:bodyPr/>
          <a:lstStyle/>
          <a:p>
            <a:fld id="{0B671889-4C5E-4480-B2E2-568879414744}" type="slidenum">
              <a:rPr lang="en-US" smtClean="0"/>
              <a:t>‹#›</a:t>
            </a:fld>
            <a:endParaRPr lang="en-US"/>
          </a:p>
        </p:txBody>
      </p:sp>
    </p:spTree>
    <p:extLst>
      <p:ext uri="{BB962C8B-B14F-4D97-AF65-F5344CB8AC3E}">
        <p14:creationId xmlns:p14="http://schemas.microsoft.com/office/powerpoint/2010/main" val="3050888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15000">
        <p15:prstTrans prst="peelOff"/>
      </p:transition>
    </mc:Choice>
    <mc:Fallback xmlns="">
      <p:transition spd="slow" advClick="0" advTm="1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7BA17-9BAD-3C44-6756-5C9585B120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B452F6-572B-DBDB-FD32-E92548D47C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988550-900C-34AB-DEDE-FD6C7CDE5C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5BE8AF-0804-15E0-4D89-E92EEFDB0F79}"/>
              </a:ext>
            </a:extLst>
          </p:cNvPr>
          <p:cNvSpPr>
            <a:spLocks noGrp="1"/>
          </p:cNvSpPr>
          <p:nvPr>
            <p:ph type="dt" sz="half" idx="10"/>
          </p:nvPr>
        </p:nvSpPr>
        <p:spPr/>
        <p:txBody>
          <a:bodyPr/>
          <a:lstStyle/>
          <a:p>
            <a:fld id="{00C537C6-47F0-4086-BA22-D98CB0E426F7}" type="datetimeFigureOut">
              <a:rPr lang="en-US" smtClean="0"/>
              <a:t>10/23/2023</a:t>
            </a:fld>
            <a:endParaRPr lang="en-US"/>
          </a:p>
        </p:txBody>
      </p:sp>
      <p:sp>
        <p:nvSpPr>
          <p:cNvPr id="6" name="Footer Placeholder 5">
            <a:extLst>
              <a:ext uri="{FF2B5EF4-FFF2-40B4-BE49-F238E27FC236}">
                <a16:creationId xmlns:a16="http://schemas.microsoft.com/office/drawing/2014/main" id="{74C91C64-C1C7-FEA9-969A-96616DD270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2F0D4E-3474-7F7D-CE05-6E7654C33581}"/>
              </a:ext>
            </a:extLst>
          </p:cNvPr>
          <p:cNvSpPr>
            <a:spLocks noGrp="1"/>
          </p:cNvSpPr>
          <p:nvPr>
            <p:ph type="sldNum" sz="quarter" idx="12"/>
          </p:nvPr>
        </p:nvSpPr>
        <p:spPr/>
        <p:txBody>
          <a:bodyPr/>
          <a:lstStyle/>
          <a:p>
            <a:fld id="{0B671889-4C5E-4480-B2E2-568879414744}" type="slidenum">
              <a:rPr lang="en-US" smtClean="0"/>
              <a:t>‹#›</a:t>
            </a:fld>
            <a:endParaRPr lang="en-US"/>
          </a:p>
        </p:txBody>
      </p:sp>
    </p:spTree>
    <p:extLst>
      <p:ext uri="{BB962C8B-B14F-4D97-AF65-F5344CB8AC3E}">
        <p14:creationId xmlns:p14="http://schemas.microsoft.com/office/powerpoint/2010/main" val="687190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15000">
        <p15:prstTrans prst="peelOff"/>
      </p:transition>
    </mc:Choice>
    <mc:Fallback xmlns="">
      <p:transition spd="slow" advClick="0" advTm="1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52026-B830-3967-63E9-6442C14D30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B0F1EE-E2B9-5E2B-601F-5F88CCF9E3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C7EB3D-8524-8D62-C028-5D78A3018F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E11068-EF78-A7D0-E19C-84014C19428F}"/>
              </a:ext>
            </a:extLst>
          </p:cNvPr>
          <p:cNvSpPr>
            <a:spLocks noGrp="1"/>
          </p:cNvSpPr>
          <p:nvPr>
            <p:ph type="dt" sz="half" idx="10"/>
          </p:nvPr>
        </p:nvSpPr>
        <p:spPr/>
        <p:txBody>
          <a:bodyPr/>
          <a:lstStyle/>
          <a:p>
            <a:fld id="{00C537C6-47F0-4086-BA22-D98CB0E426F7}" type="datetimeFigureOut">
              <a:rPr lang="en-US" smtClean="0"/>
              <a:t>10/23/2023</a:t>
            </a:fld>
            <a:endParaRPr lang="en-US"/>
          </a:p>
        </p:txBody>
      </p:sp>
      <p:sp>
        <p:nvSpPr>
          <p:cNvPr id="6" name="Footer Placeholder 5">
            <a:extLst>
              <a:ext uri="{FF2B5EF4-FFF2-40B4-BE49-F238E27FC236}">
                <a16:creationId xmlns:a16="http://schemas.microsoft.com/office/drawing/2014/main" id="{E4D195D8-57E7-7813-6DC9-7448F61325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E3585C-910A-F8DC-B5F7-3E37B873E9E1}"/>
              </a:ext>
            </a:extLst>
          </p:cNvPr>
          <p:cNvSpPr>
            <a:spLocks noGrp="1"/>
          </p:cNvSpPr>
          <p:nvPr>
            <p:ph type="sldNum" sz="quarter" idx="12"/>
          </p:nvPr>
        </p:nvSpPr>
        <p:spPr/>
        <p:txBody>
          <a:bodyPr/>
          <a:lstStyle/>
          <a:p>
            <a:fld id="{0B671889-4C5E-4480-B2E2-568879414744}" type="slidenum">
              <a:rPr lang="en-US" smtClean="0"/>
              <a:t>‹#›</a:t>
            </a:fld>
            <a:endParaRPr lang="en-US"/>
          </a:p>
        </p:txBody>
      </p:sp>
    </p:spTree>
    <p:extLst>
      <p:ext uri="{BB962C8B-B14F-4D97-AF65-F5344CB8AC3E}">
        <p14:creationId xmlns:p14="http://schemas.microsoft.com/office/powerpoint/2010/main" val="1779262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15000">
        <p15:prstTrans prst="peelOff"/>
      </p:transition>
    </mc:Choice>
    <mc:Fallback xmlns="">
      <p:transition spd="slow" advClick="0" advTm="1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4414CC-8993-A543-1AD7-10E68A5162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CD7CF9-3F93-1DFF-7CFD-CA74040BEA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DC738-FA37-70AE-A4FA-2A847E4D69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C537C6-47F0-4086-BA22-D98CB0E426F7}" type="datetimeFigureOut">
              <a:rPr lang="en-US" smtClean="0"/>
              <a:t>10/23/2023</a:t>
            </a:fld>
            <a:endParaRPr lang="en-US"/>
          </a:p>
        </p:txBody>
      </p:sp>
      <p:sp>
        <p:nvSpPr>
          <p:cNvPr id="5" name="Footer Placeholder 4">
            <a:extLst>
              <a:ext uri="{FF2B5EF4-FFF2-40B4-BE49-F238E27FC236}">
                <a16:creationId xmlns:a16="http://schemas.microsoft.com/office/drawing/2014/main" id="{5612ADCA-541E-522E-80A1-9584B463F2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2A102A-21D5-88C4-25EE-09896C0FB3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671889-4C5E-4480-B2E2-568879414744}" type="slidenum">
              <a:rPr lang="en-US" smtClean="0"/>
              <a:t>‹#›</a:t>
            </a:fld>
            <a:endParaRPr lang="en-US"/>
          </a:p>
        </p:txBody>
      </p:sp>
    </p:spTree>
    <p:extLst>
      <p:ext uri="{BB962C8B-B14F-4D97-AF65-F5344CB8AC3E}">
        <p14:creationId xmlns:p14="http://schemas.microsoft.com/office/powerpoint/2010/main" val="28171282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5="http://schemas.microsoft.com/office/powerpoint/2012/main">
    <mc:Choice Requires="p15">
      <p:transition xmlns:p14="http://schemas.microsoft.com/office/powerpoint/2010/main" spd="slow" p14:dur="8000" advClick="0" advTm="15000">
        <p15:prstTrans prst="peelOff"/>
      </p:transition>
    </mc:Choice>
    <mc:Fallback xmlns="">
      <p:transition spd="slow" advClick="0" advTm="1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3.jpeg"/><Relationship Id="rId7" Type="http://schemas.openxmlformats.org/officeDocument/2006/relationships/image" Target="../media/image36.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1.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9.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hyperlink" Target="https://www.youtube.com/watch?v=6njRO3-Kieo"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67C015-50F6-F5A2-0EF2-4378D68D2A62}"/>
              </a:ext>
            </a:extLst>
          </p:cNvPr>
          <p:cNvSpPr txBox="1"/>
          <p:nvPr/>
        </p:nvSpPr>
        <p:spPr>
          <a:xfrm>
            <a:off x="2617940" y="1227551"/>
            <a:ext cx="6313118" cy="4401205"/>
          </a:xfrm>
          <a:prstGeom prst="rect">
            <a:avLst/>
          </a:prstGeom>
          <a:noFill/>
        </p:spPr>
        <p:txBody>
          <a:bodyPr wrap="square" rtlCol="0">
            <a:spAutoFit/>
          </a:bodyPr>
          <a:lstStyle/>
          <a:p>
            <a:pPr algn="ctr"/>
            <a:r>
              <a:rPr lang="en-US" sz="4000" b="1" dirty="0">
                <a:solidFill>
                  <a:srgbClr val="C86B35"/>
                </a:solidFill>
                <a:latin typeface="Curlz MT" panose="04040404050702020202" pitchFamily="82" charset="0"/>
              </a:rPr>
              <a:t>Memories </a:t>
            </a:r>
          </a:p>
          <a:p>
            <a:pPr algn="ctr"/>
            <a:r>
              <a:rPr lang="en-US" sz="4000" b="1" dirty="0">
                <a:solidFill>
                  <a:srgbClr val="C86B35"/>
                </a:solidFill>
                <a:latin typeface="Curlz MT" panose="04040404050702020202" pitchFamily="82" charset="0"/>
              </a:rPr>
              <a:t>of the</a:t>
            </a:r>
          </a:p>
          <a:p>
            <a:pPr algn="ctr"/>
            <a:r>
              <a:rPr lang="en-US" sz="4000" b="1" dirty="0">
                <a:solidFill>
                  <a:srgbClr val="C86B35"/>
                </a:solidFill>
                <a:latin typeface="Curlz MT" panose="04040404050702020202" pitchFamily="82" charset="0"/>
              </a:rPr>
              <a:t>Peacemaker Event</a:t>
            </a:r>
          </a:p>
          <a:p>
            <a:pPr algn="ctr"/>
            <a:r>
              <a:rPr lang="en-US" sz="4000" b="1" dirty="0">
                <a:solidFill>
                  <a:srgbClr val="C86B35"/>
                </a:solidFill>
                <a:latin typeface="Curlz MT" panose="04040404050702020202" pitchFamily="82" charset="0"/>
              </a:rPr>
              <a:t>September 27, 2023</a:t>
            </a:r>
          </a:p>
          <a:p>
            <a:pPr algn="ctr"/>
            <a:r>
              <a:rPr lang="en-US" sz="4000" b="1" dirty="0">
                <a:solidFill>
                  <a:srgbClr val="C86B35"/>
                </a:solidFill>
                <a:latin typeface="Curlz MT" panose="04040404050702020202" pitchFamily="82" charset="0"/>
              </a:rPr>
              <a:t>Matilda Wokie Parker’s</a:t>
            </a:r>
          </a:p>
          <a:p>
            <a:pPr algn="ctr"/>
            <a:r>
              <a:rPr lang="en-US" sz="4000" b="1" dirty="0">
                <a:solidFill>
                  <a:srgbClr val="C86B35"/>
                </a:solidFill>
                <a:latin typeface="Curlz MT" panose="04040404050702020202" pitchFamily="82" charset="0"/>
              </a:rPr>
              <a:t>Visit To</a:t>
            </a:r>
          </a:p>
          <a:p>
            <a:pPr algn="ctr"/>
            <a:r>
              <a:rPr lang="en-US" sz="4000" b="1" dirty="0">
                <a:solidFill>
                  <a:srgbClr val="C86B35"/>
                </a:solidFill>
                <a:latin typeface="Curlz MT" panose="04040404050702020202" pitchFamily="82" charset="0"/>
              </a:rPr>
              <a:t>Crocker, Missouri </a:t>
            </a:r>
          </a:p>
        </p:txBody>
      </p:sp>
      <p:pic>
        <p:nvPicPr>
          <p:cNvPr id="4" name="Blessed Assurance - piano instrumental hymn with lyrics">
            <a:hlinkClick r:id="" action="ppaction://media"/>
            <a:extLst>
              <a:ext uri="{FF2B5EF4-FFF2-40B4-BE49-F238E27FC236}">
                <a16:creationId xmlns:a16="http://schemas.microsoft.com/office/drawing/2014/main" id="{22CBE059-EB49-E560-0216-689C57F433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07091" y="5228572"/>
            <a:ext cx="609600" cy="609600"/>
          </a:xfrm>
          <a:prstGeom prst="rect">
            <a:avLst/>
          </a:prstGeom>
        </p:spPr>
      </p:pic>
    </p:spTree>
    <p:extLst>
      <p:ext uri="{BB962C8B-B14F-4D97-AF65-F5344CB8AC3E}">
        <p14:creationId xmlns:p14="http://schemas.microsoft.com/office/powerpoint/2010/main" val="2765140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5000">
        <p15:prstTrans prst="peelOff"/>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355102-075F-B33D-F68B-773C53818943}"/>
              </a:ext>
            </a:extLst>
          </p:cNvPr>
          <p:cNvPicPr>
            <a:picLocks noChangeAspect="1"/>
          </p:cNvPicPr>
          <p:nvPr/>
        </p:nvPicPr>
        <p:blipFill>
          <a:blip r:embed="rId2"/>
          <a:stretch>
            <a:fillRect/>
          </a:stretch>
        </p:blipFill>
        <p:spPr>
          <a:xfrm>
            <a:off x="776613" y="176212"/>
            <a:ext cx="10684701" cy="6505575"/>
          </a:xfrm>
          <a:prstGeom prst="rect">
            <a:avLst/>
          </a:prstGeom>
        </p:spPr>
      </p:pic>
      <p:pic>
        <p:nvPicPr>
          <p:cNvPr id="11" name="Picture 10">
            <a:extLst>
              <a:ext uri="{FF2B5EF4-FFF2-40B4-BE49-F238E27FC236}">
                <a16:creationId xmlns:a16="http://schemas.microsoft.com/office/drawing/2014/main" id="{4B649DBE-2C5D-1593-5226-97603F5ED9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6889315"/>
          </a:xfrm>
          <a:prstGeom prst="rect">
            <a:avLst/>
          </a:prstGeom>
        </p:spPr>
      </p:pic>
      <p:sp>
        <p:nvSpPr>
          <p:cNvPr id="9" name="TextBox 8">
            <a:extLst>
              <a:ext uri="{FF2B5EF4-FFF2-40B4-BE49-F238E27FC236}">
                <a16:creationId xmlns:a16="http://schemas.microsoft.com/office/drawing/2014/main" id="{673F69EA-AA71-E582-7412-2D10BB69E080}"/>
              </a:ext>
            </a:extLst>
          </p:cNvPr>
          <p:cNvSpPr txBox="1"/>
          <p:nvPr/>
        </p:nvSpPr>
        <p:spPr>
          <a:xfrm>
            <a:off x="215675" y="551991"/>
            <a:ext cx="2267210" cy="707886"/>
          </a:xfrm>
          <a:prstGeom prst="rect">
            <a:avLst/>
          </a:prstGeom>
          <a:noFill/>
        </p:spPr>
        <p:txBody>
          <a:bodyPr wrap="square" rtlCol="0">
            <a:spAutoFit/>
          </a:bodyPr>
          <a:lstStyle/>
          <a:p>
            <a:pPr algn="ctr"/>
            <a:endParaRPr lang="en-US" sz="4000" b="1" dirty="0">
              <a:solidFill>
                <a:srgbClr val="C86B35"/>
              </a:solidFill>
              <a:latin typeface="Curlz MT" panose="04040404050702020202" pitchFamily="82" charset="0"/>
            </a:endParaRPr>
          </a:p>
        </p:txBody>
      </p:sp>
    </p:spTree>
    <p:extLst>
      <p:ext uri="{BB962C8B-B14F-4D97-AF65-F5344CB8AC3E}">
        <p14:creationId xmlns:p14="http://schemas.microsoft.com/office/powerpoint/2010/main" val="1965639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3000">
        <p15:prstTrans prst="peelOff"/>
      </p:transition>
    </mc:Choice>
    <mc:Fallback xmlns="">
      <p:transition spd="slow" advClick="0" advTm="3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32C259-E899-1FBD-591D-1744F896359C}"/>
              </a:ext>
            </a:extLst>
          </p:cNvPr>
          <p:cNvPicPr>
            <a:picLocks noChangeAspect="1"/>
          </p:cNvPicPr>
          <p:nvPr/>
        </p:nvPicPr>
        <p:blipFill>
          <a:blip r:embed="rId2"/>
          <a:stretch>
            <a:fillRect/>
          </a:stretch>
        </p:blipFill>
        <p:spPr>
          <a:xfrm>
            <a:off x="6285180" y="922396"/>
            <a:ext cx="3610308" cy="4749412"/>
          </a:xfrm>
          <a:prstGeom prst="rect">
            <a:avLst/>
          </a:prstGeom>
        </p:spPr>
      </p:pic>
      <p:pic>
        <p:nvPicPr>
          <p:cNvPr id="7" name="Picture 6">
            <a:extLst>
              <a:ext uri="{FF2B5EF4-FFF2-40B4-BE49-F238E27FC236}">
                <a16:creationId xmlns:a16="http://schemas.microsoft.com/office/drawing/2014/main" id="{4A3DDB15-2455-2C1D-5582-39C2D58B477B}"/>
              </a:ext>
            </a:extLst>
          </p:cNvPr>
          <p:cNvPicPr>
            <a:picLocks noChangeAspect="1"/>
          </p:cNvPicPr>
          <p:nvPr/>
        </p:nvPicPr>
        <p:blipFill>
          <a:blip r:embed="rId3"/>
          <a:stretch>
            <a:fillRect/>
          </a:stretch>
        </p:blipFill>
        <p:spPr>
          <a:xfrm>
            <a:off x="6014291" y="443927"/>
            <a:ext cx="4152086" cy="5706351"/>
          </a:xfrm>
          <a:prstGeom prst="rect">
            <a:avLst/>
          </a:prstGeom>
        </p:spPr>
      </p:pic>
      <p:pic>
        <p:nvPicPr>
          <p:cNvPr id="3" name="Picture 2" descr="A person standing next to a person in a mask&#10;&#10;Description automatically generated">
            <a:extLst>
              <a:ext uri="{FF2B5EF4-FFF2-40B4-BE49-F238E27FC236}">
                <a16:creationId xmlns:a16="http://schemas.microsoft.com/office/drawing/2014/main" id="{0363C571-FAEE-1727-2C83-03A2A6997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117" y="900014"/>
            <a:ext cx="4873739" cy="3655304"/>
          </a:xfrm>
          <a:prstGeom prst="rect">
            <a:avLst/>
          </a:prstGeom>
        </p:spPr>
      </p:pic>
      <p:pic>
        <p:nvPicPr>
          <p:cNvPr id="6" name="Picture 5" descr="A black rectangular frame with a black background&#10;&#10;Description automatically generated">
            <a:extLst>
              <a:ext uri="{FF2B5EF4-FFF2-40B4-BE49-F238E27FC236}">
                <a16:creationId xmlns:a16="http://schemas.microsoft.com/office/drawing/2014/main" id="{4BD674BE-606B-3C32-7A58-2F4A5A485D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044" y="445109"/>
            <a:ext cx="5631956" cy="5705170"/>
          </a:xfrm>
          <a:prstGeom prst="rect">
            <a:avLst/>
          </a:prstGeom>
        </p:spPr>
      </p:pic>
      <p:sp>
        <p:nvSpPr>
          <p:cNvPr id="10" name="TextBox 9">
            <a:extLst>
              <a:ext uri="{FF2B5EF4-FFF2-40B4-BE49-F238E27FC236}">
                <a16:creationId xmlns:a16="http://schemas.microsoft.com/office/drawing/2014/main" id="{6BED82EB-DE6F-737A-270B-379CE4992817}"/>
              </a:ext>
            </a:extLst>
          </p:cNvPr>
          <p:cNvSpPr txBox="1"/>
          <p:nvPr/>
        </p:nvSpPr>
        <p:spPr>
          <a:xfrm>
            <a:off x="816571" y="4555319"/>
            <a:ext cx="4845193" cy="1015663"/>
          </a:xfrm>
          <a:prstGeom prst="rect">
            <a:avLst/>
          </a:prstGeom>
          <a:noFill/>
        </p:spPr>
        <p:txBody>
          <a:bodyPr wrap="square" rtlCol="0">
            <a:spAutoFit/>
          </a:bodyPr>
          <a:lstStyle/>
          <a:p>
            <a:r>
              <a:rPr lang="en-US" sz="2000" dirty="0"/>
              <a:t>Mayor Glen Smith showing Matilda our City Court Room and explaining what types of meetings are held inside</a:t>
            </a:r>
          </a:p>
        </p:txBody>
      </p:sp>
    </p:spTree>
    <p:extLst>
      <p:ext uri="{BB962C8B-B14F-4D97-AF65-F5344CB8AC3E}">
        <p14:creationId xmlns:p14="http://schemas.microsoft.com/office/powerpoint/2010/main" val="366661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15000">
        <p15:prstTrans prst="peelOff"/>
      </p:transition>
    </mc:Choice>
    <mc:Fallback xmlns="">
      <p:transition spd="slow" advClick="0" advTm="15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72B1A36-42E6-3844-9E2E-0DA4EB683565}"/>
              </a:ext>
            </a:extLst>
          </p:cNvPr>
          <p:cNvSpPr txBox="1"/>
          <p:nvPr/>
        </p:nvSpPr>
        <p:spPr>
          <a:xfrm>
            <a:off x="1665962" y="1227551"/>
            <a:ext cx="9144000" cy="4524315"/>
          </a:xfrm>
          <a:prstGeom prst="rect">
            <a:avLst/>
          </a:prstGeom>
          <a:noFill/>
        </p:spPr>
        <p:txBody>
          <a:bodyPr wrap="square" rtlCol="0">
            <a:spAutoFit/>
          </a:bodyPr>
          <a:lstStyle/>
          <a:p>
            <a:pPr algn="ctr"/>
            <a:r>
              <a:rPr lang="en-US" sz="3600" dirty="0">
                <a:solidFill>
                  <a:srgbClr val="556E42"/>
                </a:solidFill>
              </a:rPr>
              <a:t>After seeing Crocker City Hall, it was time to return to Church to eat lunch.  The meal was delicious, and Matilda’s favorite food was Heath Toffee Chip Cookies.  We purchased a bag of the Toffee Chips for both her and Linda Holt.  The recipe for the cookies was on the back of the bag and this enabled them to enjoy these sweet treats when they returned home!</a:t>
            </a:r>
          </a:p>
        </p:txBody>
      </p:sp>
    </p:spTree>
    <p:extLst>
      <p:ext uri="{BB962C8B-B14F-4D97-AF65-F5344CB8AC3E}">
        <p14:creationId xmlns:p14="http://schemas.microsoft.com/office/powerpoint/2010/main" val="899289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16000">
        <p15:prstTrans prst="peelOff"/>
      </p:transition>
    </mc:Choice>
    <mc:Fallback xmlns="">
      <p:transition spd="slow" advClick="0" advTm="16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and person cooking food&#10;&#10;Description automatically generated">
            <a:extLst>
              <a:ext uri="{FF2B5EF4-FFF2-40B4-BE49-F238E27FC236}">
                <a16:creationId xmlns:a16="http://schemas.microsoft.com/office/drawing/2014/main" id="{399936ED-A0B3-3323-A55F-C82BDFBF7D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9587" y="841240"/>
            <a:ext cx="3628904" cy="2721677"/>
          </a:xfrm>
          <a:prstGeom prst="rect">
            <a:avLst/>
          </a:prstGeom>
        </p:spPr>
      </p:pic>
      <p:pic>
        <p:nvPicPr>
          <p:cNvPr id="10" name="Picture 9" descr="A person and person eating at a table&#10;&#10;Description automatically generated">
            <a:extLst>
              <a:ext uri="{FF2B5EF4-FFF2-40B4-BE49-F238E27FC236}">
                <a16:creationId xmlns:a16="http://schemas.microsoft.com/office/drawing/2014/main" id="{1E4C52B9-6286-2DA2-6093-69316EC63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3874" y="854757"/>
            <a:ext cx="3375566" cy="2531675"/>
          </a:xfrm>
          <a:prstGeom prst="rect">
            <a:avLst/>
          </a:prstGeom>
        </p:spPr>
      </p:pic>
      <p:pic>
        <p:nvPicPr>
          <p:cNvPr id="4" name="Picture 3" descr="A person in a garment&#10;&#10;Description automatically generated">
            <a:extLst>
              <a:ext uri="{FF2B5EF4-FFF2-40B4-BE49-F238E27FC236}">
                <a16:creationId xmlns:a16="http://schemas.microsoft.com/office/drawing/2014/main" id="{C616CE0B-CBD4-38A6-D76A-937186AAA4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509" y="812191"/>
            <a:ext cx="3489079" cy="2616809"/>
          </a:xfrm>
          <a:prstGeom prst="rect">
            <a:avLst/>
          </a:prstGeom>
        </p:spPr>
      </p:pic>
      <p:pic>
        <p:nvPicPr>
          <p:cNvPr id="6" name="Picture 5">
            <a:extLst>
              <a:ext uri="{FF2B5EF4-FFF2-40B4-BE49-F238E27FC236}">
                <a16:creationId xmlns:a16="http://schemas.microsoft.com/office/drawing/2014/main" id="{639394FC-4FF9-CD86-F2CA-10BC1859F08C}"/>
              </a:ext>
            </a:extLst>
          </p:cNvPr>
          <p:cNvPicPr>
            <a:picLocks noChangeAspect="1"/>
          </p:cNvPicPr>
          <p:nvPr/>
        </p:nvPicPr>
        <p:blipFill>
          <a:blip r:embed="rId5"/>
          <a:stretch>
            <a:fillRect/>
          </a:stretch>
        </p:blipFill>
        <p:spPr>
          <a:xfrm>
            <a:off x="8075362" y="382480"/>
            <a:ext cx="3907875" cy="5364945"/>
          </a:xfrm>
          <a:prstGeom prst="rect">
            <a:avLst/>
          </a:prstGeom>
        </p:spPr>
      </p:pic>
      <p:pic>
        <p:nvPicPr>
          <p:cNvPr id="5" name="Picture 4">
            <a:extLst>
              <a:ext uri="{FF2B5EF4-FFF2-40B4-BE49-F238E27FC236}">
                <a16:creationId xmlns:a16="http://schemas.microsoft.com/office/drawing/2014/main" id="{227D9682-90A9-24CC-E792-55ED82BE37F1}"/>
              </a:ext>
            </a:extLst>
          </p:cNvPr>
          <p:cNvPicPr>
            <a:picLocks noChangeAspect="1"/>
          </p:cNvPicPr>
          <p:nvPr/>
        </p:nvPicPr>
        <p:blipFill>
          <a:blip r:embed="rId5"/>
          <a:stretch>
            <a:fillRect/>
          </a:stretch>
        </p:blipFill>
        <p:spPr>
          <a:xfrm>
            <a:off x="4150538" y="382480"/>
            <a:ext cx="3907875" cy="5364945"/>
          </a:xfrm>
          <a:prstGeom prst="rect">
            <a:avLst/>
          </a:prstGeom>
        </p:spPr>
      </p:pic>
      <p:pic>
        <p:nvPicPr>
          <p:cNvPr id="3" name="Picture 2" descr="A black rectangular frame with a black background&#10;&#10;Description automatically generated">
            <a:extLst>
              <a:ext uri="{FF2B5EF4-FFF2-40B4-BE49-F238E27FC236}">
                <a16:creationId xmlns:a16="http://schemas.microsoft.com/office/drawing/2014/main" id="{664F2B61-E890-83E1-C230-1E3FE99EC6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763" y="382480"/>
            <a:ext cx="3907539" cy="5366967"/>
          </a:xfrm>
          <a:prstGeom prst="rect">
            <a:avLst/>
          </a:prstGeom>
        </p:spPr>
      </p:pic>
      <p:sp>
        <p:nvSpPr>
          <p:cNvPr id="9" name="TextBox 8">
            <a:extLst>
              <a:ext uri="{FF2B5EF4-FFF2-40B4-BE49-F238E27FC236}">
                <a16:creationId xmlns:a16="http://schemas.microsoft.com/office/drawing/2014/main" id="{47E2369C-5E21-F031-C103-FB82CAD20B6C}"/>
              </a:ext>
            </a:extLst>
          </p:cNvPr>
          <p:cNvSpPr txBox="1"/>
          <p:nvPr/>
        </p:nvSpPr>
        <p:spPr>
          <a:xfrm>
            <a:off x="423509" y="3429000"/>
            <a:ext cx="3221566" cy="1569660"/>
          </a:xfrm>
          <a:prstGeom prst="rect">
            <a:avLst/>
          </a:prstGeom>
          <a:noFill/>
        </p:spPr>
        <p:txBody>
          <a:bodyPr wrap="square" rtlCol="0">
            <a:spAutoFit/>
          </a:bodyPr>
          <a:lstStyle/>
          <a:p>
            <a:pPr algn="ctr"/>
            <a:r>
              <a:rPr lang="en-US" sz="2400" dirty="0"/>
              <a:t>Matilda smiling at all of the good food and decorations and the individuals she had met.</a:t>
            </a:r>
          </a:p>
        </p:txBody>
      </p:sp>
      <p:sp>
        <p:nvSpPr>
          <p:cNvPr id="12" name="TextBox 11">
            <a:extLst>
              <a:ext uri="{FF2B5EF4-FFF2-40B4-BE49-F238E27FC236}">
                <a16:creationId xmlns:a16="http://schemas.microsoft.com/office/drawing/2014/main" id="{B997B5E3-E413-A4A8-43FD-DCDE6A8BAABD}"/>
              </a:ext>
            </a:extLst>
          </p:cNvPr>
          <p:cNvSpPr txBox="1"/>
          <p:nvPr/>
        </p:nvSpPr>
        <p:spPr>
          <a:xfrm>
            <a:off x="4485048" y="3316587"/>
            <a:ext cx="3221566" cy="1200329"/>
          </a:xfrm>
          <a:prstGeom prst="rect">
            <a:avLst/>
          </a:prstGeom>
          <a:noFill/>
        </p:spPr>
        <p:txBody>
          <a:bodyPr wrap="square" rtlCol="0">
            <a:spAutoFit/>
          </a:bodyPr>
          <a:lstStyle/>
          <a:p>
            <a:pPr algn="ctr"/>
            <a:r>
              <a:rPr lang="en-US" sz="2400" dirty="0"/>
              <a:t>Matilda Parker and Pastor Bill Agnew enjoying lunch together.</a:t>
            </a:r>
          </a:p>
        </p:txBody>
      </p:sp>
      <p:sp>
        <p:nvSpPr>
          <p:cNvPr id="15" name="TextBox 14">
            <a:extLst>
              <a:ext uri="{FF2B5EF4-FFF2-40B4-BE49-F238E27FC236}">
                <a16:creationId xmlns:a16="http://schemas.microsoft.com/office/drawing/2014/main" id="{1A75B79B-C908-9853-8711-7128DE6F8B38}"/>
              </a:ext>
            </a:extLst>
          </p:cNvPr>
          <p:cNvSpPr txBox="1"/>
          <p:nvPr/>
        </p:nvSpPr>
        <p:spPr>
          <a:xfrm>
            <a:off x="8343256" y="3429000"/>
            <a:ext cx="3221566" cy="1938992"/>
          </a:xfrm>
          <a:prstGeom prst="rect">
            <a:avLst/>
          </a:prstGeom>
          <a:noFill/>
        </p:spPr>
        <p:txBody>
          <a:bodyPr wrap="square" rtlCol="0">
            <a:spAutoFit/>
          </a:bodyPr>
          <a:lstStyle/>
          <a:p>
            <a:pPr algn="ctr"/>
            <a:r>
              <a:rPr lang="en-US" sz="2400" dirty="0"/>
              <a:t>Clerk of the Session-Ronnie Layman and Janet </a:t>
            </a:r>
            <a:r>
              <a:rPr lang="en-US" sz="2400" dirty="0" err="1"/>
              <a:t>Marso</a:t>
            </a:r>
            <a:r>
              <a:rPr lang="en-US" sz="2400" dirty="0"/>
              <a:t> working their way down the food table.</a:t>
            </a:r>
          </a:p>
        </p:txBody>
      </p:sp>
    </p:spTree>
    <p:extLst>
      <p:ext uri="{BB962C8B-B14F-4D97-AF65-F5344CB8AC3E}">
        <p14:creationId xmlns:p14="http://schemas.microsoft.com/office/powerpoint/2010/main" val="138786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15000">
        <p15:prstTrans prst="peelOff"/>
      </p:transition>
    </mc:Choice>
    <mc:Fallback xmlns="">
      <p:transition spd="slow" advClick="0" advTm="15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B3D775-733F-8057-41AF-71664E1B6A0F}"/>
              </a:ext>
            </a:extLst>
          </p:cNvPr>
          <p:cNvPicPr>
            <a:picLocks noChangeAspect="1"/>
          </p:cNvPicPr>
          <p:nvPr/>
        </p:nvPicPr>
        <p:blipFill>
          <a:blip r:embed="rId2"/>
          <a:stretch>
            <a:fillRect/>
          </a:stretch>
        </p:blipFill>
        <p:spPr>
          <a:xfrm>
            <a:off x="688932" y="286260"/>
            <a:ext cx="10709753" cy="6571740"/>
          </a:xfrm>
          <a:prstGeom prst="rect">
            <a:avLst/>
          </a:prstGeom>
        </p:spPr>
      </p:pic>
      <p:sp>
        <p:nvSpPr>
          <p:cNvPr id="9" name="TextBox 8">
            <a:extLst>
              <a:ext uri="{FF2B5EF4-FFF2-40B4-BE49-F238E27FC236}">
                <a16:creationId xmlns:a16="http://schemas.microsoft.com/office/drawing/2014/main" id="{673F69EA-AA71-E582-7412-2D10BB69E080}"/>
              </a:ext>
            </a:extLst>
          </p:cNvPr>
          <p:cNvSpPr txBox="1"/>
          <p:nvPr/>
        </p:nvSpPr>
        <p:spPr>
          <a:xfrm>
            <a:off x="215675" y="551991"/>
            <a:ext cx="2267210" cy="707886"/>
          </a:xfrm>
          <a:prstGeom prst="rect">
            <a:avLst/>
          </a:prstGeom>
          <a:noFill/>
        </p:spPr>
        <p:txBody>
          <a:bodyPr wrap="square" rtlCol="0">
            <a:spAutoFit/>
          </a:bodyPr>
          <a:lstStyle/>
          <a:p>
            <a:pPr algn="ctr"/>
            <a:endParaRPr lang="en-US" sz="4000" b="1" dirty="0">
              <a:solidFill>
                <a:srgbClr val="C86B35"/>
              </a:solidFill>
              <a:latin typeface="Curlz MT" panose="04040404050702020202" pitchFamily="82" charset="0"/>
            </a:endParaRPr>
          </a:p>
        </p:txBody>
      </p:sp>
      <p:pic>
        <p:nvPicPr>
          <p:cNvPr id="11" name="Picture 10">
            <a:extLst>
              <a:ext uri="{FF2B5EF4-FFF2-40B4-BE49-F238E27FC236}">
                <a16:creationId xmlns:a16="http://schemas.microsoft.com/office/drawing/2014/main" id="{4B649DBE-2C5D-1593-5226-97603F5ED9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6889315"/>
          </a:xfrm>
          <a:prstGeom prst="rect">
            <a:avLst/>
          </a:prstGeom>
        </p:spPr>
      </p:pic>
      <p:sp>
        <p:nvSpPr>
          <p:cNvPr id="2" name="TextBox 1">
            <a:extLst>
              <a:ext uri="{FF2B5EF4-FFF2-40B4-BE49-F238E27FC236}">
                <a16:creationId xmlns:a16="http://schemas.microsoft.com/office/drawing/2014/main" id="{DEF33F5B-91D1-6996-86D3-298F87AFAFD8}"/>
              </a:ext>
            </a:extLst>
          </p:cNvPr>
          <p:cNvSpPr txBox="1"/>
          <p:nvPr/>
        </p:nvSpPr>
        <p:spPr>
          <a:xfrm>
            <a:off x="2413347" y="5144670"/>
            <a:ext cx="7365304" cy="954107"/>
          </a:xfrm>
          <a:prstGeom prst="rect">
            <a:avLst/>
          </a:prstGeom>
          <a:noFill/>
        </p:spPr>
        <p:txBody>
          <a:bodyPr wrap="square" rtlCol="0">
            <a:spAutoFit/>
          </a:bodyPr>
          <a:lstStyle/>
          <a:p>
            <a:pPr algn="ctr"/>
            <a:r>
              <a:rPr lang="en-US" sz="2800" dirty="0">
                <a:solidFill>
                  <a:schemeClr val="bg1"/>
                </a:solidFill>
              </a:rPr>
              <a:t>Last stop on the tour is the Crocker High School &amp; Elementary School.</a:t>
            </a:r>
          </a:p>
        </p:txBody>
      </p:sp>
    </p:spTree>
    <p:extLst>
      <p:ext uri="{BB962C8B-B14F-4D97-AF65-F5344CB8AC3E}">
        <p14:creationId xmlns:p14="http://schemas.microsoft.com/office/powerpoint/2010/main" val="3640339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5000">
        <p15:prstTrans prst="peelOff"/>
      </p:transition>
    </mc:Choice>
    <mc:Fallback xmlns="">
      <p:transition spd="slow" advClick="0" advTm="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5" name="Picture 4" descr="A group of people standing in a hallway&#10;&#10;Description automatically generated">
            <a:extLst>
              <a:ext uri="{FF2B5EF4-FFF2-40B4-BE49-F238E27FC236}">
                <a16:creationId xmlns:a16="http://schemas.microsoft.com/office/drawing/2014/main" id="{1789D536-8758-5C9C-8DC4-F76F9E9B37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511" y="336637"/>
            <a:ext cx="10772382" cy="5011977"/>
          </a:xfrm>
          <a:prstGeom prst="rect">
            <a:avLst/>
          </a:prstGeom>
        </p:spPr>
      </p:pic>
      <p:pic>
        <p:nvPicPr>
          <p:cNvPr id="11" name="Picture 10">
            <a:extLst>
              <a:ext uri="{FF2B5EF4-FFF2-40B4-BE49-F238E27FC236}">
                <a16:creationId xmlns:a16="http://schemas.microsoft.com/office/drawing/2014/main" id="{4B649DBE-2C5D-1593-5226-97603F5ED9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6889315"/>
          </a:xfrm>
          <a:prstGeom prst="rect">
            <a:avLst/>
          </a:prstGeom>
        </p:spPr>
      </p:pic>
      <p:sp>
        <p:nvSpPr>
          <p:cNvPr id="9" name="TextBox 8">
            <a:extLst>
              <a:ext uri="{FF2B5EF4-FFF2-40B4-BE49-F238E27FC236}">
                <a16:creationId xmlns:a16="http://schemas.microsoft.com/office/drawing/2014/main" id="{673F69EA-AA71-E582-7412-2D10BB69E080}"/>
              </a:ext>
            </a:extLst>
          </p:cNvPr>
          <p:cNvSpPr txBox="1"/>
          <p:nvPr/>
        </p:nvSpPr>
        <p:spPr>
          <a:xfrm>
            <a:off x="215675" y="551991"/>
            <a:ext cx="2267210" cy="707886"/>
          </a:xfrm>
          <a:prstGeom prst="rect">
            <a:avLst/>
          </a:prstGeom>
          <a:noFill/>
        </p:spPr>
        <p:txBody>
          <a:bodyPr wrap="square" rtlCol="0">
            <a:spAutoFit/>
          </a:bodyPr>
          <a:lstStyle/>
          <a:p>
            <a:pPr algn="ctr"/>
            <a:endParaRPr lang="en-US" sz="4000" b="1" dirty="0">
              <a:solidFill>
                <a:srgbClr val="C86B35"/>
              </a:solidFill>
              <a:latin typeface="Curlz MT" panose="04040404050702020202" pitchFamily="82" charset="0"/>
            </a:endParaRPr>
          </a:p>
        </p:txBody>
      </p:sp>
      <p:sp>
        <p:nvSpPr>
          <p:cNvPr id="2" name="TextBox 1">
            <a:extLst>
              <a:ext uri="{FF2B5EF4-FFF2-40B4-BE49-F238E27FC236}">
                <a16:creationId xmlns:a16="http://schemas.microsoft.com/office/drawing/2014/main" id="{DEF33F5B-91D1-6996-86D3-298F87AFAFD8}"/>
              </a:ext>
            </a:extLst>
          </p:cNvPr>
          <p:cNvSpPr txBox="1"/>
          <p:nvPr/>
        </p:nvSpPr>
        <p:spPr>
          <a:xfrm>
            <a:off x="726511" y="5348614"/>
            <a:ext cx="10738978" cy="1384995"/>
          </a:xfrm>
          <a:prstGeom prst="rect">
            <a:avLst/>
          </a:prstGeom>
          <a:solidFill>
            <a:schemeClr val="tx1">
              <a:lumMod val="95000"/>
              <a:lumOff val="5000"/>
            </a:schemeClr>
          </a:solidFill>
        </p:spPr>
        <p:txBody>
          <a:bodyPr wrap="square" rtlCol="0">
            <a:spAutoFit/>
          </a:bodyPr>
          <a:lstStyle/>
          <a:p>
            <a:pPr algn="ctr"/>
            <a:r>
              <a:rPr lang="en-US" sz="2800" dirty="0">
                <a:solidFill>
                  <a:schemeClr val="bg1"/>
                </a:solidFill>
              </a:rPr>
              <a:t>Left to Right-Church Song Leader &amp; School Librarian Jackie Scholfield, Pastor Bill </a:t>
            </a:r>
            <a:r>
              <a:rPr lang="en-US" sz="2800" dirty="0" err="1">
                <a:solidFill>
                  <a:schemeClr val="bg1"/>
                </a:solidFill>
              </a:rPr>
              <a:t>Agnew,Linda</a:t>
            </a:r>
            <a:r>
              <a:rPr lang="en-US" sz="2800" dirty="0">
                <a:solidFill>
                  <a:schemeClr val="bg1"/>
                </a:solidFill>
              </a:rPr>
              <a:t>  &amp; Jim Holt, Matilda Parker and Katelyn Fraski.  Photographer Ian Fraski and Elder Debbie Fraski  not pictured.</a:t>
            </a:r>
          </a:p>
        </p:txBody>
      </p:sp>
    </p:spTree>
    <p:extLst>
      <p:ext uri="{BB962C8B-B14F-4D97-AF65-F5344CB8AC3E}">
        <p14:creationId xmlns:p14="http://schemas.microsoft.com/office/powerpoint/2010/main" val="1626599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15000">
        <p15:prstTrans prst="peelOff"/>
      </p:transition>
    </mc:Choice>
    <mc:Fallback xmlns="">
      <p:transition spd="slow" advClick="0" advTm="15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people in a room&#10;&#10;Description automatically generated">
            <a:extLst>
              <a:ext uri="{FF2B5EF4-FFF2-40B4-BE49-F238E27FC236}">
                <a16:creationId xmlns:a16="http://schemas.microsoft.com/office/drawing/2014/main" id="{CA29D0F4-FACC-D64F-2BA4-2D5E3731D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0828" y="3816075"/>
            <a:ext cx="3626695" cy="2720021"/>
          </a:xfrm>
          <a:prstGeom prst="rect">
            <a:avLst/>
          </a:prstGeom>
        </p:spPr>
      </p:pic>
      <p:pic>
        <p:nvPicPr>
          <p:cNvPr id="11" name="Picture 10" descr="A group of people standing in a room&#10;&#10;Description automatically generated">
            <a:extLst>
              <a:ext uri="{FF2B5EF4-FFF2-40B4-BE49-F238E27FC236}">
                <a16:creationId xmlns:a16="http://schemas.microsoft.com/office/drawing/2014/main" id="{AA8A2193-F6BE-0931-E2AC-A4830ADE3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7982" y="3816076"/>
            <a:ext cx="3626695" cy="2720021"/>
          </a:xfrm>
          <a:prstGeom prst="rect">
            <a:avLst/>
          </a:prstGeom>
        </p:spPr>
      </p:pic>
      <p:pic>
        <p:nvPicPr>
          <p:cNvPr id="9" name="Picture 8" descr="A group of people sitting in a room&#10;&#10;Description automatically generated">
            <a:extLst>
              <a:ext uri="{FF2B5EF4-FFF2-40B4-BE49-F238E27FC236}">
                <a16:creationId xmlns:a16="http://schemas.microsoft.com/office/drawing/2014/main" id="{3B1E1C5A-9299-868C-ECA7-C71B53430C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0829" y="591853"/>
            <a:ext cx="3627254" cy="2720440"/>
          </a:xfrm>
          <a:prstGeom prst="rect">
            <a:avLst/>
          </a:prstGeom>
        </p:spPr>
      </p:pic>
      <p:pic>
        <p:nvPicPr>
          <p:cNvPr id="7" name="Picture 6" descr="A group of women standing in a room&#10;&#10;Description automatically generated">
            <a:extLst>
              <a:ext uri="{FF2B5EF4-FFF2-40B4-BE49-F238E27FC236}">
                <a16:creationId xmlns:a16="http://schemas.microsoft.com/office/drawing/2014/main" id="{00D55D02-F0D0-B4BE-48A9-C53A363298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2722" y="591853"/>
            <a:ext cx="3627253" cy="2720440"/>
          </a:xfrm>
          <a:prstGeom prst="rect">
            <a:avLst/>
          </a:prstGeom>
        </p:spPr>
      </p:pic>
      <p:pic>
        <p:nvPicPr>
          <p:cNvPr id="2" name="Picture 1">
            <a:extLst>
              <a:ext uri="{FF2B5EF4-FFF2-40B4-BE49-F238E27FC236}">
                <a16:creationId xmlns:a16="http://schemas.microsoft.com/office/drawing/2014/main" id="{35EBB4BC-73A2-70E3-5F59-696A9E6A7E4E}"/>
              </a:ext>
            </a:extLst>
          </p:cNvPr>
          <p:cNvPicPr>
            <a:picLocks noChangeAspect="1"/>
          </p:cNvPicPr>
          <p:nvPr/>
        </p:nvPicPr>
        <p:blipFill>
          <a:blip r:embed="rId6"/>
          <a:stretch>
            <a:fillRect/>
          </a:stretch>
        </p:blipFill>
        <p:spPr>
          <a:xfrm>
            <a:off x="1981508" y="321903"/>
            <a:ext cx="3835299" cy="3224223"/>
          </a:xfrm>
          <a:prstGeom prst="rect">
            <a:avLst/>
          </a:prstGeom>
        </p:spPr>
      </p:pic>
      <p:pic>
        <p:nvPicPr>
          <p:cNvPr id="3" name="Picture 2">
            <a:extLst>
              <a:ext uri="{FF2B5EF4-FFF2-40B4-BE49-F238E27FC236}">
                <a16:creationId xmlns:a16="http://schemas.microsoft.com/office/drawing/2014/main" id="{3DE5A272-94E2-1E38-AD50-1B6DDB782726}"/>
              </a:ext>
            </a:extLst>
          </p:cNvPr>
          <p:cNvPicPr>
            <a:picLocks noChangeAspect="1"/>
          </p:cNvPicPr>
          <p:nvPr/>
        </p:nvPicPr>
        <p:blipFill>
          <a:blip r:embed="rId7"/>
          <a:stretch>
            <a:fillRect/>
          </a:stretch>
        </p:blipFill>
        <p:spPr>
          <a:xfrm>
            <a:off x="5817098" y="321483"/>
            <a:ext cx="3834716" cy="3225064"/>
          </a:xfrm>
          <a:prstGeom prst="rect">
            <a:avLst/>
          </a:prstGeom>
        </p:spPr>
      </p:pic>
      <p:pic>
        <p:nvPicPr>
          <p:cNvPr id="4" name="Picture 3">
            <a:extLst>
              <a:ext uri="{FF2B5EF4-FFF2-40B4-BE49-F238E27FC236}">
                <a16:creationId xmlns:a16="http://schemas.microsoft.com/office/drawing/2014/main" id="{C0089AEE-0386-119B-297C-CCC7AF7E851C}"/>
              </a:ext>
            </a:extLst>
          </p:cNvPr>
          <p:cNvPicPr>
            <a:picLocks noChangeAspect="1"/>
          </p:cNvPicPr>
          <p:nvPr/>
        </p:nvPicPr>
        <p:blipFill>
          <a:blip r:embed="rId7"/>
          <a:stretch>
            <a:fillRect/>
          </a:stretch>
        </p:blipFill>
        <p:spPr>
          <a:xfrm>
            <a:off x="1982382" y="3545707"/>
            <a:ext cx="3834716" cy="3225064"/>
          </a:xfrm>
          <a:prstGeom prst="rect">
            <a:avLst/>
          </a:prstGeom>
        </p:spPr>
      </p:pic>
      <p:pic>
        <p:nvPicPr>
          <p:cNvPr id="5" name="Picture 4">
            <a:extLst>
              <a:ext uri="{FF2B5EF4-FFF2-40B4-BE49-F238E27FC236}">
                <a16:creationId xmlns:a16="http://schemas.microsoft.com/office/drawing/2014/main" id="{5D9659D8-718C-037F-8741-71D3EC388DDE}"/>
              </a:ext>
            </a:extLst>
          </p:cNvPr>
          <p:cNvPicPr>
            <a:picLocks noChangeAspect="1"/>
          </p:cNvPicPr>
          <p:nvPr/>
        </p:nvPicPr>
        <p:blipFill>
          <a:blip r:embed="rId7"/>
          <a:stretch>
            <a:fillRect/>
          </a:stretch>
        </p:blipFill>
        <p:spPr>
          <a:xfrm>
            <a:off x="5817098" y="3545707"/>
            <a:ext cx="3834716" cy="3225064"/>
          </a:xfrm>
          <a:prstGeom prst="rect">
            <a:avLst/>
          </a:prstGeom>
        </p:spPr>
      </p:pic>
    </p:spTree>
    <p:extLst>
      <p:ext uri="{BB962C8B-B14F-4D97-AF65-F5344CB8AC3E}">
        <p14:creationId xmlns:p14="http://schemas.microsoft.com/office/powerpoint/2010/main" val="1105359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3000">
        <p15:prstTrans prst="peelOff"/>
      </p:transition>
    </mc:Choice>
    <mc:Fallback xmlns="">
      <p:transition spd="slow" advClick="0" advTm="3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group of people walking in a hallway&#10;&#10;Description automatically generated">
            <a:extLst>
              <a:ext uri="{FF2B5EF4-FFF2-40B4-BE49-F238E27FC236}">
                <a16:creationId xmlns:a16="http://schemas.microsoft.com/office/drawing/2014/main" id="{F8F82543-685C-5616-60F9-512E7F8068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0785" y="3676387"/>
            <a:ext cx="3380278" cy="2736937"/>
          </a:xfrm>
          <a:prstGeom prst="rect">
            <a:avLst/>
          </a:prstGeom>
        </p:spPr>
      </p:pic>
      <p:pic>
        <p:nvPicPr>
          <p:cNvPr id="17" name="Picture 16" descr="A hallway with painted floor&#10;&#10;Description automatically generated">
            <a:extLst>
              <a:ext uri="{FF2B5EF4-FFF2-40B4-BE49-F238E27FC236}">
                <a16:creationId xmlns:a16="http://schemas.microsoft.com/office/drawing/2014/main" id="{EBFFB84C-417A-B1F8-5ACE-C3733001E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8594" y="3676389"/>
            <a:ext cx="3649251" cy="2736938"/>
          </a:xfrm>
          <a:prstGeom prst="rect">
            <a:avLst/>
          </a:prstGeom>
        </p:spPr>
      </p:pic>
      <p:pic>
        <p:nvPicPr>
          <p:cNvPr id="15" name="Picture 14" descr="A classroom with desks and chairs&#10;&#10;Description automatically generated">
            <a:extLst>
              <a:ext uri="{FF2B5EF4-FFF2-40B4-BE49-F238E27FC236}">
                <a16:creationId xmlns:a16="http://schemas.microsoft.com/office/drawing/2014/main" id="{3161D23D-CCA0-7AC8-F821-B43ED795C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880" y="3669737"/>
            <a:ext cx="3448833" cy="2736938"/>
          </a:xfrm>
          <a:prstGeom prst="rect">
            <a:avLst/>
          </a:prstGeom>
        </p:spPr>
      </p:pic>
      <p:pic>
        <p:nvPicPr>
          <p:cNvPr id="13" name="Picture 12" descr="A group of people in a hallway&#10;&#10;Description automatically generated">
            <a:extLst>
              <a:ext uri="{FF2B5EF4-FFF2-40B4-BE49-F238E27FC236}">
                <a16:creationId xmlns:a16="http://schemas.microsoft.com/office/drawing/2014/main" id="{8638D9BE-E309-BC27-514C-EA25CB075E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0218" y="444674"/>
            <a:ext cx="3472170" cy="2736938"/>
          </a:xfrm>
          <a:prstGeom prst="rect">
            <a:avLst/>
          </a:prstGeom>
        </p:spPr>
      </p:pic>
      <p:pic>
        <p:nvPicPr>
          <p:cNvPr id="4" name="Picture 3">
            <a:extLst>
              <a:ext uri="{FF2B5EF4-FFF2-40B4-BE49-F238E27FC236}">
                <a16:creationId xmlns:a16="http://schemas.microsoft.com/office/drawing/2014/main" id="{5D3F6780-E597-DCE7-5568-BEBF074B131A}"/>
              </a:ext>
            </a:extLst>
          </p:cNvPr>
          <p:cNvPicPr>
            <a:picLocks noChangeAspect="1"/>
          </p:cNvPicPr>
          <p:nvPr/>
        </p:nvPicPr>
        <p:blipFill>
          <a:blip r:embed="rId6"/>
          <a:stretch>
            <a:fillRect/>
          </a:stretch>
        </p:blipFill>
        <p:spPr>
          <a:xfrm>
            <a:off x="8140370" y="203936"/>
            <a:ext cx="3834716" cy="3225064"/>
          </a:xfrm>
          <a:prstGeom prst="rect">
            <a:avLst/>
          </a:prstGeom>
        </p:spPr>
      </p:pic>
      <p:pic>
        <p:nvPicPr>
          <p:cNvPr id="11" name="Picture 10" descr="A group of women walking in a hallway&#10;&#10;Description automatically generated">
            <a:extLst>
              <a:ext uri="{FF2B5EF4-FFF2-40B4-BE49-F238E27FC236}">
                <a16:creationId xmlns:a16="http://schemas.microsoft.com/office/drawing/2014/main" id="{90A0EFA3-7852-0333-185D-673A86F6E7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5502" y="444673"/>
            <a:ext cx="3350846" cy="2736938"/>
          </a:xfrm>
          <a:prstGeom prst="rect">
            <a:avLst/>
          </a:prstGeom>
        </p:spPr>
      </p:pic>
      <p:pic>
        <p:nvPicPr>
          <p:cNvPr id="3" name="Picture 2">
            <a:extLst>
              <a:ext uri="{FF2B5EF4-FFF2-40B4-BE49-F238E27FC236}">
                <a16:creationId xmlns:a16="http://schemas.microsoft.com/office/drawing/2014/main" id="{8CD7FD48-6BE0-CB2E-DC0E-CF1B394851FF}"/>
              </a:ext>
            </a:extLst>
          </p:cNvPr>
          <p:cNvPicPr>
            <a:picLocks noChangeAspect="1"/>
          </p:cNvPicPr>
          <p:nvPr/>
        </p:nvPicPr>
        <p:blipFill>
          <a:blip r:embed="rId6"/>
          <a:stretch>
            <a:fillRect/>
          </a:stretch>
        </p:blipFill>
        <p:spPr>
          <a:xfrm>
            <a:off x="4305654" y="203936"/>
            <a:ext cx="3834716" cy="3225064"/>
          </a:xfrm>
          <a:prstGeom prst="rect">
            <a:avLst/>
          </a:prstGeom>
        </p:spPr>
      </p:pic>
      <p:pic>
        <p:nvPicPr>
          <p:cNvPr id="9" name="Picture 8" descr="A person standing in a room with a door open&#10;&#10;Description automatically generated">
            <a:extLst>
              <a:ext uri="{FF2B5EF4-FFF2-40B4-BE49-F238E27FC236}">
                <a16:creationId xmlns:a16="http://schemas.microsoft.com/office/drawing/2014/main" id="{8CE4AEE7-F820-F607-CB24-123C185132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457" y="444673"/>
            <a:ext cx="3373677" cy="2736938"/>
          </a:xfrm>
          <a:prstGeom prst="rect">
            <a:avLst/>
          </a:prstGeom>
        </p:spPr>
      </p:pic>
      <p:pic>
        <p:nvPicPr>
          <p:cNvPr id="2" name="Picture 1">
            <a:extLst>
              <a:ext uri="{FF2B5EF4-FFF2-40B4-BE49-F238E27FC236}">
                <a16:creationId xmlns:a16="http://schemas.microsoft.com/office/drawing/2014/main" id="{41BA397C-780E-C1BB-87B7-95187BCEDB0F}"/>
              </a:ext>
            </a:extLst>
          </p:cNvPr>
          <p:cNvPicPr>
            <a:picLocks noChangeAspect="1"/>
          </p:cNvPicPr>
          <p:nvPr/>
        </p:nvPicPr>
        <p:blipFill>
          <a:blip r:embed="rId6"/>
          <a:stretch>
            <a:fillRect/>
          </a:stretch>
        </p:blipFill>
        <p:spPr>
          <a:xfrm>
            <a:off x="470938" y="203936"/>
            <a:ext cx="3834716" cy="3225064"/>
          </a:xfrm>
          <a:prstGeom prst="rect">
            <a:avLst/>
          </a:prstGeom>
        </p:spPr>
      </p:pic>
      <p:pic>
        <p:nvPicPr>
          <p:cNvPr id="5" name="Picture 4">
            <a:extLst>
              <a:ext uri="{FF2B5EF4-FFF2-40B4-BE49-F238E27FC236}">
                <a16:creationId xmlns:a16="http://schemas.microsoft.com/office/drawing/2014/main" id="{3E1EED8C-7F2D-8E62-D362-572409CB8AF8}"/>
              </a:ext>
            </a:extLst>
          </p:cNvPr>
          <p:cNvPicPr>
            <a:picLocks noChangeAspect="1"/>
          </p:cNvPicPr>
          <p:nvPr/>
        </p:nvPicPr>
        <p:blipFill>
          <a:blip r:embed="rId6"/>
          <a:stretch>
            <a:fillRect/>
          </a:stretch>
        </p:blipFill>
        <p:spPr>
          <a:xfrm>
            <a:off x="470938" y="3429000"/>
            <a:ext cx="3834716" cy="3225064"/>
          </a:xfrm>
          <a:prstGeom prst="rect">
            <a:avLst/>
          </a:prstGeom>
        </p:spPr>
      </p:pic>
      <p:pic>
        <p:nvPicPr>
          <p:cNvPr id="6" name="Picture 5">
            <a:extLst>
              <a:ext uri="{FF2B5EF4-FFF2-40B4-BE49-F238E27FC236}">
                <a16:creationId xmlns:a16="http://schemas.microsoft.com/office/drawing/2014/main" id="{D3BAB00E-AD28-65A2-B324-A181FA6F141C}"/>
              </a:ext>
            </a:extLst>
          </p:cNvPr>
          <p:cNvPicPr>
            <a:picLocks noChangeAspect="1"/>
          </p:cNvPicPr>
          <p:nvPr/>
        </p:nvPicPr>
        <p:blipFill>
          <a:blip r:embed="rId6"/>
          <a:stretch>
            <a:fillRect/>
          </a:stretch>
        </p:blipFill>
        <p:spPr>
          <a:xfrm>
            <a:off x="4305654" y="3429000"/>
            <a:ext cx="3834716" cy="3225064"/>
          </a:xfrm>
          <a:prstGeom prst="rect">
            <a:avLst/>
          </a:prstGeom>
        </p:spPr>
      </p:pic>
      <p:pic>
        <p:nvPicPr>
          <p:cNvPr id="7" name="Picture 6">
            <a:extLst>
              <a:ext uri="{FF2B5EF4-FFF2-40B4-BE49-F238E27FC236}">
                <a16:creationId xmlns:a16="http://schemas.microsoft.com/office/drawing/2014/main" id="{B4899AEF-10C1-A9F0-F473-F7FC797EF8B3}"/>
              </a:ext>
            </a:extLst>
          </p:cNvPr>
          <p:cNvPicPr>
            <a:picLocks noChangeAspect="1"/>
          </p:cNvPicPr>
          <p:nvPr/>
        </p:nvPicPr>
        <p:blipFill>
          <a:blip r:embed="rId6"/>
          <a:stretch>
            <a:fillRect/>
          </a:stretch>
        </p:blipFill>
        <p:spPr>
          <a:xfrm>
            <a:off x="8140370" y="3429000"/>
            <a:ext cx="3834716" cy="3225064"/>
          </a:xfrm>
          <a:prstGeom prst="rect">
            <a:avLst/>
          </a:prstGeom>
        </p:spPr>
      </p:pic>
    </p:spTree>
    <p:extLst>
      <p:ext uri="{BB962C8B-B14F-4D97-AF65-F5344CB8AC3E}">
        <p14:creationId xmlns:p14="http://schemas.microsoft.com/office/powerpoint/2010/main" val="326278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3000">
        <p15:prstTrans prst="peelOff"/>
      </p:transition>
    </mc:Choice>
    <mc:Fallback xmlns="">
      <p:transition spd="slow" advClick="0" advTm="3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layground with a group of children's playgrounds&#10;&#10;Description automatically generated">
            <a:extLst>
              <a:ext uri="{FF2B5EF4-FFF2-40B4-BE49-F238E27FC236}">
                <a16:creationId xmlns:a16="http://schemas.microsoft.com/office/drawing/2014/main" id="{9DF6ED97-13A4-2A40-7F15-9DA99453F2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5065" y="3720034"/>
            <a:ext cx="3411255" cy="2668240"/>
          </a:xfrm>
          <a:prstGeom prst="rect">
            <a:avLst/>
          </a:prstGeom>
        </p:spPr>
      </p:pic>
      <p:pic>
        <p:nvPicPr>
          <p:cNvPr id="23" name="Picture 22" descr="A gym with a blue wall and a white and blue wall&#10;&#10;Description automatically generated">
            <a:extLst>
              <a:ext uri="{FF2B5EF4-FFF2-40B4-BE49-F238E27FC236}">
                <a16:creationId xmlns:a16="http://schemas.microsoft.com/office/drawing/2014/main" id="{10598855-0FA8-3A2F-63B8-44810FFDD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5295" y="3720035"/>
            <a:ext cx="3523989" cy="2642992"/>
          </a:xfrm>
          <a:prstGeom prst="rect">
            <a:avLst/>
          </a:prstGeom>
        </p:spPr>
      </p:pic>
      <p:pic>
        <p:nvPicPr>
          <p:cNvPr id="21" name="Picture 20" descr="A person standing in front of a wall with pictures&#10;&#10;Description automatically generated">
            <a:extLst>
              <a:ext uri="{FF2B5EF4-FFF2-40B4-BE49-F238E27FC236}">
                <a16:creationId xmlns:a16="http://schemas.microsoft.com/office/drawing/2014/main" id="{3A65EFA7-739C-BB89-4930-F355CF0DF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603512"/>
            <a:ext cx="3529300" cy="2784762"/>
          </a:xfrm>
          <a:prstGeom prst="rect">
            <a:avLst/>
          </a:prstGeom>
        </p:spPr>
      </p:pic>
      <p:pic>
        <p:nvPicPr>
          <p:cNvPr id="18" name="Picture 17" descr="A board with beads and text on it&#10;&#10;Description automatically generated">
            <a:extLst>
              <a:ext uri="{FF2B5EF4-FFF2-40B4-BE49-F238E27FC236}">
                <a16:creationId xmlns:a16="http://schemas.microsoft.com/office/drawing/2014/main" id="{F2BE89AD-AD75-D290-87DC-06527F2868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2539" y="494970"/>
            <a:ext cx="3423781" cy="2759515"/>
          </a:xfrm>
          <a:prstGeom prst="rect">
            <a:avLst/>
          </a:prstGeom>
        </p:spPr>
      </p:pic>
      <p:pic>
        <p:nvPicPr>
          <p:cNvPr id="14" name="Picture 13" descr="A floor with a drawing on it&#10;&#10;Description automatically generated">
            <a:extLst>
              <a:ext uri="{FF2B5EF4-FFF2-40B4-BE49-F238E27FC236}">
                <a16:creationId xmlns:a16="http://schemas.microsoft.com/office/drawing/2014/main" id="{D131DC43-0E9A-1D03-1F66-7A2CE8B827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5296" y="494971"/>
            <a:ext cx="3523989" cy="2642992"/>
          </a:xfrm>
          <a:prstGeom prst="rect">
            <a:avLst/>
          </a:prstGeom>
        </p:spPr>
      </p:pic>
      <p:pic>
        <p:nvPicPr>
          <p:cNvPr id="10" name="Picture 9" descr="A group of people walking on the floor&#10;&#10;Description automatically generated">
            <a:extLst>
              <a:ext uri="{FF2B5EF4-FFF2-40B4-BE49-F238E27FC236}">
                <a16:creationId xmlns:a16="http://schemas.microsoft.com/office/drawing/2014/main" id="{7D99EADE-FE3F-14A8-5085-5FEC4507C1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 y="378449"/>
            <a:ext cx="3473885" cy="2876037"/>
          </a:xfrm>
          <a:prstGeom prst="rect">
            <a:avLst/>
          </a:prstGeom>
        </p:spPr>
      </p:pic>
      <p:pic>
        <p:nvPicPr>
          <p:cNvPr id="4" name="Picture 3">
            <a:extLst>
              <a:ext uri="{FF2B5EF4-FFF2-40B4-BE49-F238E27FC236}">
                <a16:creationId xmlns:a16="http://schemas.microsoft.com/office/drawing/2014/main" id="{5D3F6780-E597-DCE7-5568-BEBF074B131A}"/>
              </a:ext>
            </a:extLst>
          </p:cNvPr>
          <p:cNvPicPr>
            <a:picLocks noChangeAspect="1"/>
          </p:cNvPicPr>
          <p:nvPr/>
        </p:nvPicPr>
        <p:blipFill>
          <a:blip r:embed="rId8"/>
          <a:stretch>
            <a:fillRect/>
          </a:stretch>
        </p:blipFill>
        <p:spPr>
          <a:xfrm>
            <a:off x="8140370" y="203936"/>
            <a:ext cx="3834716" cy="3225064"/>
          </a:xfrm>
          <a:prstGeom prst="rect">
            <a:avLst/>
          </a:prstGeom>
        </p:spPr>
      </p:pic>
      <p:pic>
        <p:nvPicPr>
          <p:cNvPr id="7" name="Picture 6">
            <a:extLst>
              <a:ext uri="{FF2B5EF4-FFF2-40B4-BE49-F238E27FC236}">
                <a16:creationId xmlns:a16="http://schemas.microsoft.com/office/drawing/2014/main" id="{B4899AEF-10C1-A9F0-F473-F7FC797EF8B3}"/>
              </a:ext>
            </a:extLst>
          </p:cNvPr>
          <p:cNvPicPr>
            <a:picLocks noChangeAspect="1"/>
          </p:cNvPicPr>
          <p:nvPr/>
        </p:nvPicPr>
        <p:blipFill>
          <a:blip r:embed="rId8"/>
          <a:stretch>
            <a:fillRect/>
          </a:stretch>
        </p:blipFill>
        <p:spPr>
          <a:xfrm>
            <a:off x="8140370" y="3429000"/>
            <a:ext cx="3834716" cy="3225064"/>
          </a:xfrm>
          <a:prstGeom prst="rect">
            <a:avLst/>
          </a:prstGeom>
        </p:spPr>
      </p:pic>
      <p:pic>
        <p:nvPicPr>
          <p:cNvPr id="6" name="Picture 5">
            <a:extLst>
              <a:ext uri="{FF2B5EF4-FFF2-40B4-BE49-F238E27FC236}">
                <a16:creationId xmlns:a16="http://schemas.microsoft.com/office/drawing/2014/main" id="{D3BAB00E-AD28-65A2-B324-A181FA6F141C}"/>
              </a:ext>
            </a:extLst>
          </p:cNvPr>
          <p:cNvPicPr>
            <a:picLocks noChangeAspect="1"/>
          </p:cNvPicPr>
          <p:nvPr/>
        </p:nvPicPr>
        <p:blipFill>
          <a:blip r:embed="rId8"/>
          <a:stretch>
            <a:fillRect/>
          </a:stretch>
        </p:blipFill>
        <p:spPr>
          <a:xfrm>
            <a:off x="4305654" y="3429000"/>
            <a:ext cx="3834716" cy="3225064"/>
          </a:xfrm>
          <a:prstGeom prst="rect">
            <a:avLst/>
          </a:prstGeom>
        </p:spPr>
      </p:pic>
      <p:pic>
        <p:nvPicPr>
          <p:cNvPr id="3" name="Picture 2">
            <a:extLst>
              <a:ext uri="{FF2B5EF4-FFF2-40B4-BE49-F238E27FC236}">
                <a16:creationId xmlns:a16="http://schemas.microsoft.com/office/drawing/2014/main" id="{8CD7FD48-6BE0-CB2E-DC0E-CF1B394851FF}"/>
              </a:ext>
            </a:extLst>
          </p:cNvPr>
          <p:cNvPicPr>
            <a:picLocks noChangeAspect="1"/>
          </p:cNvPicPr>
          <p:nvPr/>
        </p:nvPicPr>
        <p:blipFill>
          <a:blip r:embed="rId8"/>
          <a:stretch>
            <a:fillRect/>
          </a:stretch>
        </p:blipFill>
        <p:spPr>
          <a:xfrm>
            <a:off x="4305654" y="203936"/>
            <a:ext cx="3834716" cy="3225064"/>
          </a:xfrm>
          <a:prstGeom prst="rect">
            <a:avLst/>
          </a:prstGeom>
        </p:spPr>
      </p:pic>
      <p:pic>
        <p:nvPicPr>
          <p:cNvPr id="5" name="Picture 4">
            <a:extLst>
              <a:ext uri="{FF2B5EF4-FFF2-40B4-BE49-F238E27FC236}">
                <a16:creationId xmlns:a16="http://schemas.microsoft.com/office/drawing/2014/main" id="{3E1EED8C-7F2D-8E62-D362-572409CB8AF8}"/>
              </a:ext>
            </a:extLst>
          </p:cNvPr>
          <p:cNvPicPr>
            <a:picLocks noChangeAspect="1"/>
          </p:cNvPicPr>
          <p:nvPr/>
        </p:nvPicPr>
        <p:blipFill>
          <a:blip r:embed="rId8"/>
          <a:stretch>
            <a:fillRect/>
          </a:stretch>
        </p:blipFill>
        <p:spPr>
          <a:xfrm>
            <a:off x="470938" y="3429000"/>
            <a:ext cx="3834716" cy="3225064"/>
          </a:xfrm>
          <a:prstGeom prst="rect">
            <a:avLst/>
          </a:prstGeom>
        </p:spPr>
      </p:pic>
      <p:pic>
        <p:nvPicPr>
          <p:cNvPr id="2" name="Picture 1">
            <a:extLst>
              <a:ext uri="{FF2B5EF4-FFF2-40B4-BE49-F238E27FC236}">
                <a16:creationId xmlns:a16="http://schemas.microsoft.com/office/drawing/2014/main" id="{41BA397C-780E-C1BB-87B7-95187BCEDB0F}"/>
              </a:ext>
            </a:extLst>
          </p:cNvPr>
          <p:cNvPicPr>
            <a:picLocks noChangeAspect="1"/>
          </p:cNvPicPr>
          <p:nvPr/>
        </p:nvPicPr>
        <p:blipFill>
          <a:blip r:embed="rId8"/>
          <a:stretch>
            <a:fillRect/>
          </a:stretch>
        </p:blipFill>
        <p:spPr>
          <a:xfrm>
            <a:off x="470938" y="203936"/>
            <a:ext cx="3834716" cy="3225064"/>
          </a:xfrm>
          <a:prstGeom prst="rect">
            <a:avLst/>
          </a:prstGeom>
        </p:spPr>
      </p:pic>
    </p:spTree>
    <p:extLst>
      <p:ext uri="{BB962C8B-B14F-4D97-AF65-F5344CB8AC3E}">
        <p14:creationId xmlns:p14="http://schemas.microsoft.com/office/powerpoint/2010/main" val="4237999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3000">
        <p15:prstTrans prst="peelOff"/>
      </p:transition>
    </mc:Choice>
    <mc:Fallback xmlns="">
      <p:transition spd="slow" advClick="0" advTm="3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72B1A36-42E6-3844-9E2E-0DA4EB683565}"/>
              </a:ext>
            </a:extLst>
          </p:cNvPr>
          <p:cNvSpPr txBox="1"/>
          <p:nvPr/>
        </p:nvSpPr>
        <p:spPr>
          <a:xfrm>
            <a:off x="1665962" y="1177447"/>
            <a:ext cx="9144000" cy="5078313"/>
          </a:xfrm>
          <a:prstGeom prst="rect">
            <a:avLst/>
          </a:prstGeom>
          <a:noFill/>
        </p:spPr>
        <p:txBody>
          <a:bodyPr wrap="square" rtlCol="0">
            <a:spAutoFit/>
          </a:bodyPr>
          <a:lstStyle/>
          <a:p>
            <a:pPr algn="ctr"/>
            <a:r>
              <a:rPr lang="en-US" sz="3600" dirty="0">
                <a:solidFill>
                  <a:srgbClr val="556E42"/>
                </a:solidFill>
              </a:rPr>
              <a:t>Matilda Wokie Parker gave a very informative presentation covering the establishment of the country of Liberia, which I might add is modeled  after our U.S. Democratic Three Branch System of Government. In addition, she showed images of their beautiful countryside and explained the problem situations that her country was experiencing, as well as the contact information for her assistive foundation.</a:t>
            </a:r>
          </a:p>
        </p:txBody>
      </p:sp>
    </p:spTree>
    <p:extLst>
      <p:ext uri="{BB962C8B-B14F-4D97-AF65-F5344CB8AC3E}">
        <p14:creationId xmlns:p14="http://schemas.microsoft.com/office/powerpoint/2010/main" val="1730993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16000">
        <p15:prstTrans prst="peelOff"/>
      </p:transition>
    </mc:Choice>
    <mc:Fallback xmlns="">
      <p:transition spd="slow" advClick="0" advTm="16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E80AF6-C959-651C-3647-323927282484}"/>
              </a:ext>
            </a:extLst>
          </p:cNvPr>
          <p:cNvPicPr>
            <a:picLocks noChangeAspect="1"/>
          </p:cNvPicPr>
          <p:nvPr/>
        </p:nvPicPr>
        <p:blipFill>
          <a:blip r:embed="rId2"/>
          <a:stretch>
            <a:fillRect/>
          </a:stretch>
        </p:blipFill>
        <p:spPr>
          <a:xfrm>
            <a:off x="102941" y="291652"/>
            <a:ext cx="11760650" cy="6306009"/>
          </a:xfrm>
          <a:prstGeom prst="rect">
            <a:avLst/>
          </a:prstGeom>
        </p:spPr>
      </p:pic>
      <p:pic>
        <p:nvPicPr>
          <p:cNvPr id="11" name="Picture 10">
            <a:extLst>
              <a:ext uri="{FF2B5EF4-FFF2-40B4-BE49-F238E27FC236}">
                <a16:creationId xmlns:a16="http://schemas.microsoft.com/office/drawing/2014/main" id="{4B649DBE-2C5D-1593-5226-97603F5ED9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6889315"/>
          </a:xfrm>
          <a:prstGeom prst="rect">
            <a:avLst/>
          </a:prstGeom>
        </p:spPr>
      </p:pic>
      <p:sp>
        <p:nvSpPr>
          <p:cNvPr id="9" name="TextBox 8">
            <a:extLst>
              <a:ext uri="{FF2B5EF4-FFF2-40B4-BE49-F238E27FC236}">
                <a16:creationId xmlns:a16="http://schemas.microsoft.com/office/drawing/2014/main" id="{673F69EA-AA71-E582-7412-2D10BB69E080}"/>
              </a:ext>
            </a:extLst>
          </p:cNvPr>
          <p:cNvSpPr txBox="1"/>
          <p:nvPr/>
        </p:nvSpPr>
        <p:spPr>
          <a:xfrm>
            <a:off x="215675" y="551991"/>
            <a:ext cx="2267210" cy="707886"/>
          </a:xfrm>
          <a:prstGeom prst="rect">
            <a:avLst/>
          </a:prstGeom>
          <a:noFill/>
        </p:spPr>
        <p:txBody>
          <a:bodyPr wrap="square" rtlCol="0">
            <a:spAutoFit/>
          </a:bodyPr>
          <a:lstStyle/>
          <a:p>
            <a:pPr algn="ctr"/>
            <a:endParaRPr lang="en-US" sz="4000" b="1" dirty="0">
              <a:solidFill>
                <a:srgbClr val="C86B35"/>
              </a:solidFill>
              <a:latin typeface="Curlz MT" panose="04040404050702020202" pitchFamily="82" charset="0"/>
            </a:endParaRPr>
          </a:p>
        </p:txBody>
      </p:sp>
      <p:sp>
        <p:nvSpPr>
          <p:cNvPr id="12" name="TextBox 11">
            <a:extLst>
              <a:ext uri="{FF2B5EF4-FFF2-40B4-BE49-F238E27FC236}">
                <a16:creationId xmlns:a16="http://schemas.microsoft.com/office/drawing/2014/main" id="{41AAB301-EB40-6147-58D4-41B86C69A0B4}"/>
              </a:ext>
            </a:extLst>
          </p:cNvPr>
          <p:cNvSpPr txBox="1"/>
          <p:nvPr/>
        </p:nvSpPr>
        <p:spPr>
          <a:xfrm>
            <a:off x="2668044" y="4233797"/>
            <a:ext cx="7365304" cy="1754326"/>
          </a:xfrm>
          <a:prstGeom prst="rect">
            <a:avLst/>
          </a:prstGeom>
          <a:noFill/>
        </p:spPr>
        <p:txBody>
          <a:bodyPr wrap="square" rtlCol="0">
            <a:spAutoFit/>
          </a:bodyPr>
          <a:lstStyle/>
          <a:p>
            <a:pPr algn="ctr"/>
            <a:r>
              <a:rPr lang="en-US" sz="3600" dirty="0">
                <a:solidFill>
                  <a:schemeClr val="bg1"/>
                </a:solidFill>
              </a:rPr>
              <a:t>Crocker Presbyterian Church</a:t>
            </a:r>
          </a:p>
          <a:p>
            <a:pPr algn="ctr"/>
            <a:r>
              <a:rPr lang="en-US" sz="3600" dirty="0">
                <a:solidFill>
                  <a:schemeClr val="bg1"/>
                </a:solidFill>
              </a:rPr>
              <a:t> 414 S. Commercial St.</a:t>
            </a:r>
          </a:p>
          <a:p>
            <a:pPr algn="ctr"/>
            <a:r>
              <a:rPr lang="en-US" sz="3600" dirty="0">
                <a:solidFill>
                  <a:schemeClr val="bg1"/>
                </a:solidFill>
              </a:rPr>
              <a:t>Crocker, Mo 65452</a:t>
            </a:r>
          </a:p>
        </p:txBody>
      </p:sp>
    </p:spTree>
    <p:extLst>
      <p:ext uri="{BB962C8B-B14F-4D97-AF65-F5344CB8AC3E}">
        <p14:creationId xmlns:p14="http://schemas.microsoft.com/office/powerpoint/2010/main" val="1098748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5000">
        <p15:prstTrans prst="peelOff"/>
      </p:transition>
    </mc:Choice>
    <mc:Fallback xmlns="">
      <p:transition spd="slow" advClick="0" advTm="5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9F6948-FF27-D0D6-3EDE-D348F4C30EC1}"/>
              </a:ext>
            </a:extLst>
          </p:cNvPr>
          <p:cNvPicPr>
            <a:picLocks noChangeAspect="1"/>
          </p:cNvPicPr>
          <p:nvPr/>
        </p:nvPicPr>
        <p:blipFill>
          <a:blip r:embed="rId2"/>
          <a:stretch>
            <a:fillRect/>
          </a:stretch>
        </p:blipFill>
        <p:spPr>
          <a:xfrm>
            <a:off x="6534854" y="983293"/>
            <a:ext cx="4754248" cy="3572025"/>
          </a:xfrm>
          <a:prstGeom prst="rect">
            <a:avLst/>
          </a:prstGeom>
        </p:spPr>
      </p:pic>
      <p:pic>
        <p:nvPicPr>
          <p:cNvPr id="2" name="Picture 1">
            <a:extLst>
              <a:ext uri="{FF2B5EF4-FFF2-40B4-BE49-F238E27FC236}">
                <a16:creationId xmlns:a16="http://schemas.microsoft.com/office/drawing/2014/main" id="{B874FC92-5711-46BE-FBEC-A75AA340BE0D}"/>
              </a:ext>
            </a:extLst>
          </p:cNvPr>
          <p:cNvPicPr>
            <a:picLocks noChangeAspect="1"/>
          </p:cNvPicPr>
          <p:nvPr/>
        </p:nvPicPr>
        <p:blipFill>
          <a:blip r:embed="rId3"/>
          <a:stretch>
            <a:fillRect/>
          </a:stretch>
        </p:blipFill>
        <p:spPr>
          <a:xfrm>
            <a:off x="811953" y="862208"/>
            <a:ext cx="4936138" cy="2566792"/>
          </a:xfrm>
          <a:prstGeom prst="rect">
            <a:avLst/>
          </a:prstGeom>
        </p:spPr>
      </p:pic>
      <p:pic>
        <p:nvPicPr>
          <p:cNvPr id="7" name="Picture 6">
            <a:extLst>
              <a:ext uri="{FF2B5EF4-FFF2-40B4-BE49-F238E27FC236}">
                <a16:creationId xmlns:a16="http://schemas.microsoft.com/office/drawing/2014/main" id="{4A3DDB15-2455-2C1D-5582-39C2D58B477B}"/>
              </a:ext>
            </a:extLst>
          </p:cNvPr>
          <p:cNvPicPr>
            <a:picLocks noChangeAspect="1"/>
          </p:cNvPicPr>
          <p:nvPr/>
        </p:nvPicPr>
        <p:blipFill>
          <a:blip r:embed="rId4"/>
          <a:stretch>
            <a:fillRect/>
          </a:stretch>
        </p:blipFill>
        <p:spPr>
          <a:xfrm>
            <a:off x="6096000" y="443928"/>
            <a:ext cx="5633192" cy="5706351"/>
          </a:xfrm>
          <a:prstGeom prst="rect">
            <a:avLst/>
          </a:prstGeom>
        </p:spPr>
      </p:pic>
      <p:pic>
        <p:nvPicPr>
          <p:cNvPr id="6" name="Picture 5" descr="A black rectangular frame with a black background&#10;&#10;Description automatically generated">
            <a:extLst>
              <a:ext uri="{FF2B5EF4-FFF2-40B4-BE49-F238E27FC236}">
                <a16:creationId xmlns:a16="http://schemas.microsoft.com/office/drawing/2014/main" id="{4BD674BE-606B-3C32-7A58-2F4A5A485D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044" y="445109"/>
            <a:ext cx="5631956" cy="5705170"/>
          </a:xfrm>
          <a:prstGeom prst="rect">
            <a:avLst/>
          </a:prstGeom>
        </p:spPr>
      </p:pic>
      <p:sp>
        <p:nvSpPr>
          <p:cNvPr id="10" name="TextBox 9">
            <a:extLst>
              <a:ext uri="{FF2B5EF4-FFF2-40B4-BE49-F238E27FC236}">
                <a16:creationId xmlns:a16="http://schemas.microsoft.com/office/drawing/2014/main" id="{6BED82EB-DE6F-737A-270B-379CE4992817}"/>
              </a:ext>
            </a:extLst>
          </p:cNvPr>
          <p:cNvSpPr txBox="1"/>
          <p:nvPr/>
        </p:nvSpPr>
        <p:spPr>
          <a:xfrm>
            <a:off x="811953" y="3401156"/>
            <a:ext cx="4845193" cy="2308324"/>
          </a:xfrm>
          <a:prstGeom prst="rect">
            <a:avLst/>
          </a:prstGeom>
          <a:noFill/>
        </p:spPr>
        <p:txBody>
          <a:bodyPr wrap="square" rtlCol="0">
            <a:spAutoFit/>
          </a:bodyPr>
          <a:lstStyle/>
          <a:p>
            <a:pPr algn="ctr"/>
            <a:r>
              <a:rPr lang="en-US" sz="2400" dirty="0"/>
              <a:t>The single star portrays the only independent style government in West Africa.  The eleven stripes represent the eleven men who signed the Declaration of Independence of Liberian. </a:t>
            </a:r>
          </a:p>
        </p:txBody>
      </p:sp>
    </p:spTree>
    <p:extLst>
      <p:ext uri="{BB962C8B-B14F-4D97-AF65-F5344CB8AC3E}">
        <p14:creationId xmlns:p14="http://schemas.microsoft.com/office/powerpoint/2010/main" val="251893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15000">
        <p15:prstTrans prst="peelOff"/>
      </p:transition>
    </mc:Choice>
    <mc:Fallback xmlns="">
      <p:transition spd="slow" advClick="0" advTm="15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1F4B22-189B-6690-CECC-9F2F2C9B3FCB}"/>
              </a:ext>
            </a:extLst>
          </p:cNvPr>
          <p:cNvPicPr>
            <a:picLocks noChangeAspect="1"/>
          </p:cNvPicPr>
          <p:nvPr/>
        </p:nvPicPr>
        <p:blipFill>
          <a:blip r:embed="rId2"/>
          <a:stretch>
            <a:fillRect/>
          </a:stretch>
        </p:blipFill>
        <p:spPr>
          <a:xfrm>
            <a:off x="739989" y="811158"/>
            <a:ext cx="4960158" cy="3360010"/>
          </a:xfrm>
          <a:prstGeom prst="rect">
            <a:avLst/>
          </a:prstGeom>
        </p:spPr>
      </p:pic>
      <p:pic>
        <p:nvPicPr>
          <p:cNvPr id="4" name="Picture 3">
            <a:extLst>
              <a:ext uri="{FF2B5EF4-FFF2-40B4-BE49-F238E27FC236}">
                <a16:creationId xmlns:a16="http://schemas.microsoft.com/office/drawing/2014/main" id="{D946EBA9-B9D1-9AC8-0FD5-30070B15C5C4}"/>
              </a:ext>
            </a:extLst>
          </p:cNvPr>
          <p:cNvPicPr>
            <a:picLocks noChangeAspect="1"/>
          </p:cNvPicPr>
          <p:nvPr/>
        </p:nvPicPr>
        <p:blipFill>
          <a:blip r:embed="rId3"/>
          <a:stretch>
            <a:fillRect/>
          </a:stretch>
        </p:blipFill>
        <p:spPr>
          <a:xfrm>
            <a:off x="6489382" y="907093"/>
            <a:ext cx="4845192" cy="3559674"/>
          </a:xfrm>
          <a:prstGeom prst="rect">
            <a:avLst/>
          </a:prstGeom>
        </p:spPr>
      </p:pic>
      <p:pic>
        <p:nvPicPr>
          <p:cNvPr id="7" name="Picture 6">
            <a:extLst>
              <a:ext uri="{FF2B5EF4-FFF2-40B4-BE49-F238E27FC236}">
                <a16:creationId xmlns:a16="http://schemas.microsoft.com/office/drawing/2014/main" id="{4A3DDB15-2455-2C1D-5582-39C2D58B477B}"/>
              </a:ext>
            </a:extLst>
          </p:cNvPr>
          <p:cNvPicPr>
            <a:picLocks noChangeAspect="1"/>
          </p:cNvPicPr>
          <p:nvPr/>
        </p:nvPicPr>
        <p:blipFill>
          <a:blip r:embed="rId4"/>
          <a:stretch>
            <a:fillRect/>
          </a:stretch>
        </p:blipFill>
        <p:spPr>
          <a:xfrm>
            <a:off x="6096000" y="443928"/>
            <a:ext cx="5633192" cy="5706351"/>
          </a:xfrm>
          <a:prstGeom prst="rect">
            <a:avLst/>
          </a:prstGeom>
        </p:spPr>
      </p:pic>
      <p:pic>
        <p:nvPicPr>
          <p:cNvPr id="6" name="Picture 5" descr="A black rectangular frame with a black background&#10;&#10;Description automatically generated">
            <a:extLst>
              <a:ext uri="{FF2B5EF4-FFF2-40B4-BE49-F238E27FC236}">
                <a16:creationId xmlns:a16="http://schemas.microsoft.com/office/drawing/2014/main" id="{4BD674BE-606B-3C32-7A58-2F4A5A485D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044" y="445109"/>
            <a:ext cx="5631956" cy="5705170"/>
          </a:xfrm>
          <a:prstGeom prst="rect">
            <a:avLst/>
          </a:prstGeom>
        </p:spPr>
      </p:pic>
      <p:sp>
        <p:nvSpPr>
          <p:cNvPr id="10" name="TextBox 9">
            <a:extLst>
              <a:ext uri="{FF2B5EF4-FFF2-40B4-BE49-F238E27FC236}">
                <a16:creationId xmlns:a16="http://schemas.microsoft.com/office/drawing/2014/main" id="{6BED82EB-DE6F-737A-270B-379CE4992817}"/>
              </a:ext>
            </a:extLst>
          </p:cNvPr>
          <p:cNvSpPr txBox="1"/>
          <p:nvPr/>
        </p:nvSpPr>
        <p:spPr>
          <a:xfrm>
            <a:off x="857425" y="4014931"/>
            <a:ext cx="4845193" cy="1569660"/>
          </a:xfrm>
          <a:prstGeom prst="rect">
            <a:avLst/>
          </a:prstGeom>
          <a:noFill/>
        </p:spPr>
        <p:txBody>
          <a:bodyPr wrap="square" rtlCol="0">
            <a:spAutoFit/>
          </a:bodyPr>
          <a:lstStyle/>
          <a:p>
            <a:pPr algn="ctr"/>
            <a:r>
              <a:rPr lang="en-US" sz="2400" dirty="0"/>
              <a:t>Monrovia, is the Capital City of Liberia.  The Capital City is named after the 5</a:t>
            </a:r>
            <a:r>
              <a:rPr lang="en-US" sz="2400" baseline="30000" dirty="0"/>
              <a:t>th</a:t>
            </a:r>
            <a:r>
              <a:rPr lang="en-US" sz="2400" dirty="0"/>
              <a:t> U.S. President </a:t>
            </a:r>
          </a:p>
          <a:p>
            <a:pPr algn="ctr"/>
            <a:r>
              <a:rPr lang="en-US" sz="2400" dirty="0"/>
              <a:t>James Monroe. </a:t>
            </a:r>
          </a:p>
        </p:txBody>
      </p:sp>
      <p:sp>
        <p:nvSpPr>
          <p:cNvPr id="5" name="TextBox 4">
            <a:extLst>
              <a:ext uri="{FF2B5EF4-FFF2-40B4-BE49-F238E27FC236}">
                <a16:creationId xmlns:a16="http://schemas.microsoft.com/office/drawing/2014/main" id="{D4B14D65-CB6C-845B-A85A-574945C66221}"/>
              </a:ext>
            </a:extLst>
          </p:cNvPr>
          <p:cNvSpPr txBox="1"/>
          <p:nvPr/>
        </p:nvSpPr>
        <p:spPr>
          <a:xfrm>
            <a:off x="6489381" y="4454393"/>
            <a:ext cx="4845193" cy="1200329"/>
          </a:xfrm>
          <a:prstGeom prst="rect">
            <a:avLst/>
          </a:prstGeom>
          <a:noFill/>
        </p:spPr>
        <p:txBody>
          <a:bodyPr wrap="square" rtlCol="0">
            <a:spAutoFit/>
          </a:bodyPr>
          <a:lstStyle/>
          <a:p>
            <a:pPr algn="ctr"/>
            <a:r>
              <a:rPr lang="en-US" sz="2400" dirty="0"/>
              <a:t>The 2023 population of Liberia </a:t>
            </a:r>
          </a:p>
          <a:p>
            <a:pPr algn="ctr"/>
            <a:r>
              <a:rPr lang="en-US" sz="2400" dirty="0"/>
              <a:t>was 5.2 Million people. Liberia is close in size to the U.S. State of Ohio. </a:t>
            </a:r>
          </a:p>
        </p:txBody>
      </p:sp>
    </p:spTree>
    <p:extLst>
      <p:ext uri="{BB962C8B-B14F-4D97-AF65-F5344CB8AC3E}">
        <p14:creationId xmlns:p14="http://schemas.microsoft.com/office/powerpoint/2010/main" val="555781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15000">
        <p15:prstTrans prst="peelOff"/>
      </p:transition>
    </mc:Choice>
    <mc:Fallback xmlns="">
      <p:transition spd="slow" advClick="0" advTm="15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1B9007F-D456-A80B-ACDF-4B7149E3436C}"/>
              </a:ext>
            </a:extLst>
          </p:cNvPr>
          <p:cNvPicPr>
            <a:picLocks noChangeAspect="1"/>
          </p:cNvPicPr>
          <p:nvPr/>
        </p:nvPicPr>
        <p:blipFill>
          <a:blip r:embed="rId2"/>
          <a:stretch>
            <a:fillRect/>
          </a:stretch>
        </p:blipFill>
        <p:spPr>
          <a:xfrm>
            <a:off x="656921" y="488515"/>
            <a:ext cx="3462750" cy="2668044"/>
          </a:xfrm>
          <a:prstGeom prst="rect">
            <a:avLst/>
          </a:prstGeom>
        </p:spPr>
      </p:pic>
      <p:pic>
        <p:nvPicPr>
          <p:cNvPr id="2" name="Picture 1">
            <a:extLst>
              <a:ext uri="{FF2B5EF4-FFF2-40B4-BE49-F238E27FC236}">
                <a16:creationId xmlns:a16="http://schemas.microsoft.com/office/drawing/2014/main" id="{41BA397C-780E-C1BB-87B7-95187BCEDB0F}"/>
              </a:ext>
            </a:extLst>
          </p:cNvPr>
          <p:cNvPicPr>
            <a:picLocks noChangeAspect="1"/>
          </p:cNvPicPr>
          <p:nvPr/>
        </p:nvPicPr>
        <p:blipFill>
          <a:blip r:embed="rId3"/>
          <a:stretch>
            <a:fillRect/>
          </a:stretch>
        </p:blipFill>
        <p:spPr>
          <a:xfrm>
            <a:off x="470938" y="203936"/>
            <a:ext cx="3834716" cy="3225064"/>
          </a:xfrm>
          <a:prstGeom prst="rect">
            <a:avLst/>
          </a:prstGeom>
        </p:spPr>
      </p:pic>
      <p:pic>
        <p:nvPicPr>
          <p:cNvPr id="26" name="Picture 25">
            <a:extLst>
              <a:ext uri="{FF2B5EF4-FFF2-40B4-BE49-F238E27FC236}">
                <a16:creationId xmlns:a16="http://schemas.microsoft.com/office/drawing/2014/main" id="{2B40C1C4-41B9-9080-D68E-9CF95901C731}"/>
              </a:ext>
            </a:extLst>
          </p:cNvPr>
          <p:cNvPicPr>
            <a:picLocks noChangeAspect="1"/>
          </p:cNvPicPr>
          <p:nvPr/>
        </p:nvPicPr>
        <p:blipFill>
          <a:blip r:embed="rId4"/>
          <a:stretch>
            <a:fillRect/>
          </a:stretch>
        </p:blipFill>
        <p:spPr>
          <a:xfrm>
            <a:off x="8291558" y="3701441"/>
            <a:ext cx="3532340" cy="2680182"/>
          </a:xfrm>
          <a:prstGeom prst="rect">
            <a:avLst/>
          </a:prstGeom>
        </p:spPr>
      </p:pic>
      <p:pic>
        <p:nvPicPr>
          <p:cNvPr id="24" name="Picture 23">
            <a:extLst>
              <a:ext uri="{FF2B5EF4-FFF2-40B4-BE49-F238E27FC236}">
                <a16:creationId xmlns:a16="http://schemas.microsoft.com/office/drawing/2014/main" id="{83515158-5149-B53D-976C-32D6973B7660}"/>
              </a:ext>
            </a:extLst>
          </p:cNvPr>
          <p:cNvPicPr>
            <a:picLocks noChangeAspect="1"/>
          </p:cNvPicPr>
          <p:nvPr/>
        </p:nvPicPr>
        <p:blipFill>
          <a:blip r:embed="rId5"/>
          <a:stretch>
            <a:fillRect/>
          </a:stretch>
        </p:blipFill>
        <p:spPr>
          <a:xfrm>
            <a:off x="4521741" y="3701441"/>
            <a:ext cx="3358883" cy="2668044"/>
          </a:xfrm>
          <a:prstGeom prst="rect">
            <a:avLst/>
          </a:prstGeom>
        </p:spPr>
      </p:pic>
      <p:pic>
        <p:nvPicPr>
          <p:cNvPr id="17" name="Picture 16">
            <a:extLst>
              <a:ext uri="{FF2B5EF4-FFF2-40B4-BE49-F238E27FC236}">
                <a16:creationId xmlns:a16="http://schemas.microsoft.com/office/drawing/2014/main" id="{C6686D48-51CC-803C-5CA2-AD6F2C86E216}"/>
              </a:ext>
            </a:extLst>
          </p:cNvPr>
          <p:cNvPicPr>
            <a:picLocks noChangeAspect="1"/>
          </p:cNvPicPr>
          <p:nvPr/>
        </p:nvPicPr>
        <p:blipFill>
          <a:blip r:embed="rId6"/>
          <a:stretch>
            <a:fillRect/>
          </a:stretch>
        </p:blipFill>
        <p:spPr>
          <a:xfrm>
            <a:off x="687025" y="3701441"/>
            <a:ext cx="3358883" cy="2680182"/>
          </a:xfrm>
          <a:prstGeom prst="rect">
            <a:avLst/>
          </a:prstGeom>
        </p:spPr>
      </p:pic>
      <p:pic>
        <p:nvPicPr>
          <p:cNvPr id="15" name="Picture 14">
            <a:extLst>
              <a:ext uri="{FF2B5EF4-FFF2-40B4-BE49-F238E27FC236}">
                <a16:creationId xmlns:a16="http://schemas.microsoft.com/office/drawing/2014/main" id="{25C1BDFC-8A08-72FD-E104-35DA8C0AE67F}"/>
              </a:ext>
            </a:extLst>
          </p:cNvPr>
          <p:cNvPicPr>
            <a:picLocks noChangeAspect="1"/>
          </p:cNvPicPr>
          <p:nvPr/>
        </p:nvPicPr>
        <p:blipFill>
          <a:blip r:embed="rId7"/>
          <a:stretch>
            <a:fillRect/>
          </a:stretch>
        </p:blipFill>
        <p:spPr>
          <a:xfrm>
            <a:off x="8363053" y="488515"/>
            <a:ext cx="3389350" cy="2668044"/>
          </a:xfrm>
          <a:prstGeom prst="rect">
            <a:avLst/>
          </a:prstGeom>
        </p:spPr>
      </p:pic>
      <p:pic>
        <p:nvPicPr>
          <p:cNvPr id="12" name="Picture 11">
            <a:extLst>
              <a:ext uri="{FF2B5EF4-FFF2-40B4-BE49-F238E27FC236}">
                <a16:creationId xmlns:a16="http://schemas.microsoft.com/office/drawing/2014/main" id="{AFC2372A-EB1A-0DFA-75C6-69FB9E4AE737}"/>
              </a:ext>
            </a:extLst>
          </p:cNvPr>
          <p:cNvPicPr>
            <a:picLocks noChangeAspect="1"/>
          </p:cNvPicPr>
          <p:nvPr/>
        </p:nvPicPr>
        <p:blipFill>
          <a:blip r:embed="rId8"/>
          <a:stretch>
            <a:fillRect/>
          </a:stretch>
        </p:blipFill>
        <p:spPr>
          <a:xfrm>
            <a:off x="4521742" y="488515"/>
            <a:ext cx="3395945" cy="2668044"/>
          </a:xfrm>
          <a:prstGeom prst="rect">
            <a:avLst/>
          </a:prstGeom>
        </p:spPr>
      </p:pic>
      <p:pic>
        <p:nvPicPr>
          <p:cNvPr id="7" name="Picture 6">
            <a:extLst>
              <a:ext uri="{FF2B5EF4-FFF2-40B4-BE49-F238E27FC236}">
                <a16:creationId xmlns:a16="http://schemas.microsoft.com/office/drawing/2014/main" id="{B4899AEF-10C1-A9F0-F473-F7FC797EF8B3}"/>
              </a:ext>
            </a:extLst>
          </p:cNvPr>
          <p:cNvPicPr>
            <a:picLocks noChangeAspect="1"/>
          </p:cNvPicPr>
          <p:nvPr/>
        </p:nvPicPr>
        <p:blipFill>
          <a:blip r:embed="rId3"/>
          <a:stretch>
            <a:fillRect/>
          </a:stretch>
        </p:blipFill>
        <p:spPr>
          <a:xfrm>
            <a:off x="8140370" y="3429000"/>
            <a:ext cx="3834716" cy="3225064"/>
          </a:xfrm>
          <a:prstGeom prst="rect">
            <a:avLst/>
          </a:prstGeom>
        </p:spPr>
      </p:pic>
      <p:pic>
        <p:nvPicPr>
          <p:cNvPr id="6" name="Picture 5">
            <a:extLst>
              <a:ext uri="{FF2B5EF4-FFF2-40B4-BE49-F238E27FC236}">
                <a16:creationId xmlns:a16="http://schemas.microsoft.com/office/drawing/2014/main" id="{D3BAB00E-AD28-65A2-B324-A181FA6F141C}"/>
              </a:ext>
            </a:extLst>
          </p:cNvPr>
          <p:cNvPicPr>
            <a:picLocks noChangeAspect="1"/>
          </p:cNvPicPr>
          <p:nvPr/>
        </p:nvPicPr>
        <p:blipFill>
          <a:blip r:embed="rId3"/>
          <a:stretch>
            <a:fillRect/>
          </a:stretch>
        </p:blipFill>
        <p:spPr>
          <a:xfrm>
            <a:off x="4305654" y="3429000"/>
            <a:ext cx="3834716" cy="3225064"/>
          </a:xfrm>
          <a:prstGeom prst="rect">
            <a:avLst/>
          </a:prstGeom>
        </p:spPr>
      </p:pic>
      <p:pic>
        <p:nvPicPr>
          <p:cNvPr id="5" name="Picture 4">
            <a:extLst>
              <a:ext uri="{FF2B5EF4-FFF2-40B4-BE49-F238E27FC236}">
                <a16:creationId xmlns:a16="http://schemas.microsoft.com/office/drawing/2014/main" id="{3E1EED8C-7F2D-8E62-D362-572409CB8AF8}"/>
              </a:ext>
            </a:extLst>
          </p:cNvPr>
          <p:cNvPicPr>
            <a:picLocks noChangeAspect="1"/>
          </p:cNvPicPr>
          <p:nvPr/>
        </p:nvPicPr>
        <p:blipFill>
          <a:blip r:embed="rId3"/>
          <a:stretch>
            <a:fillRect/>
          </a:stretch>
        </p:blipFill>
        <p:spPr>
          <a:xfrm>
            <a:off x="470938" y="3429000"/>
            <a:ext cx="3834716" cy="3225064"/>
          </a:xfrm>
          <a:prstGeom prst="rect">
            <a:avLst/>
          </a:prstGeom>
        </p:spPr>
      </p:pic>
      <p:pic>
        <p:nvPicPr>
          <p:cNvPr id="4" name="Picture 3">
            <a:extLst>
              <a:ext uri="{FF2B5EF4-FFF2-40B4-BE49-F238E27FC236}">
                <a16:creationId xmlns:a16="http://schemas.microsoft.com/office/drawing/2014/main" id="{5D3F6780-E597-DCE7-5568-BEBF074B131A}"/>
              </a:ext>
            </a:extLst>
          </p:cNvPr>
          <p:cNvPicPr>
            <a:picLocks noChangeAspect="1"/>
          </p:cNvPicPr>
          <p:nvPr/>
        </p:nvPicPr>
        <p:blipFill>
          <a:blip r:embed="rId3"/>
          <a:stretch>
            <a:fillRect/>
          </a:stretch>
        </p:blipFill>
        <p:spPr>
          <a:xfrm>
            <a:off x="8140370" y="203936"/>
            <a:ext cx="3834716" cy="3225064"/>
          </a:xfrm>
          <a:prstGeom prst="rect">
            <a:avLst/>
          </a:prstGeom>
        </p:spPr>
      </p:pic>
      <p:pic>
        <p:nvPicPr>
          <p:cNvPr id="3" name="Picture 2">
            <a:extLst>
              <a:ext uri="{FF2B5EF4-FFF2-40B4-BE49-F238E27FC236}">
                <a16:creationId xmlns:a16="http://schemas.microsoft.com/office/drawing/2014/main" id="{8CD7FD48-6BE0-CB2E-DC0E-CF1B394851FF}"/>
              </a:ext>
            </a:extLst>
          </p:cNvPr>
          <p:cNvPicPr>
            <a:picLocks noChangeAspect="1"/>
          </p:cNvPicPr>
          <p:nvPr/>
        </p:nvPicPr>
        <p:blipFill>
          <a:blip r:embed="rId3"/>
          <a:stretch>
            <a:fillRect/>
          </a:stretch>
        </p:blipFill>
        <p:spPr>
          <a:xfrm>
            <a:off x="4305654" y="203936"/>
            <a:ext cx="3834716" cy="3225064"/>
          </a:xfrm>
          <a:prstGeom prst="rect">
            <a:avLst/>
          </a:prstGeom>
        </p:spPr>
      </p:pic>
    </p:spTree>
    <p:extLst>
      <p:ext uri="{BB962C8B-B14F-4D97-AF65-F5344CB8AC3E}">
        <p14:creationId xmlns:p14="http://schemas.microsoft.com/office/powerpoint/2010/main" val="1778182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3000">
        <p15:prstTrans prst="peelOff"/>
      </p:transition>
    </mc:Choice>
    <mc:Fallback xmlns="">
      <p:transition spd="slow" advClick="0" advTm="3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at a podium&#10;&#10;Description automatically generated">
            <a:extLst>
              <a:ext uri="{FF2B5EF4-FFF2-40B4-BE49-F238E27FC236}">
                <a16:creationId xmlns:a16="http://schemas.microsoft.com/office/drawing/2014/main" id="{90096B88-D0D2-C2D1-32B9-2CE785343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200" y="895611"/>
            <a:ext cx="4933166" cy="3315676"/>
          </a:xfrm>
          <a:prstGeom prst="rect">
            <a:avLst/>
          </a:prstGeom>
        </p:spPr>
      </p:pic>
      <p:pic>
        <p:nvPicPr>
          <p:cNvPr id="6" name="Picture 5" descr="A black rectangular frame with a black background&#10;&#10;Description automatically generated">
            <a:extLst>
              <a:ext uri="{FF2B5EF4-FFF2-40B4-BE49-F238E27FC236}">
                <a16:creationId xmlns:a16="http://schemas.microsoft.com/office/drawing/2014/main" id="{4BD674BE-606B-3C32-7A58-2F4A5A485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044" y="445109"/>
            <a:ext cx="5631956" cy="5705170"/>
          </a:xfrm>
          <a:prstGeom prst="rect">
            <a:avLst/>
          </a:prstGeom>
        </p:spPr>
      </p:pic>
      <p:pic>
        <p:nvPicPr>
          <p:cNvPr id="12" name="Picture 11" descr="A person standing at a podium&#10;&#10;Description automatically generated">
            <a:extLst>
              <a:ext uri="{FF2B5EF4-FFF2-40B4-BE49-F238E27FC236}">
                <a16:creationId xmlns:a16="http://schemas.microsoft.com/office/drawing/2014/main" id="{F7C716C6-7BCD-77D0-F10F-ADE09937E4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5156" y="895611"/>
            <a:ext cx="4853644" cy="3227994"/>
          </a:xfrm>
          <a:prstGeom prst="rect">
            <a:avLst/>
          </a:prstGeom>
        </p:spPr>
      </p:pic>
      <p:pic>
        <p:nvPicPr>
          <p:cNvPr id="7" name="Picture 6">
            <a:extLst>
              <a:ext uri="{FF2B5EF4-FFF2-40B4-BE49-F238E27FC236}">
                <a16:creationId xmlns:a16="http://schemas.microsoft.com/office/drawing/2014/main" id="{4A3DDB15-2455-2C1D-5582-39C2D58B477B}"/>
              </a:ext>
            </a:extLst>
          </p:cNvPr>
          <p:cNvPicPr>
            <a:picLocks noChangeAspect="1"/>
          </p:cNvPicPr>
          <p:nvPr/>
        </p:nvPicPr>
        <p:blipFill>
          <a:blip r:embed="rId5"/>
          <a:stretch>
            <a:fillRect/>
          </a:stretch>
        </p:blipFill>
        <p:spPr>
          <a:xfrm>
            <a:off x="6096000" y="443928"/>
            <a:ext cx="5633192" cy="5706351"/>
          </a:xfrm>
          <a:prstGeom prst="rect">
            <a:avLst/>
          </a:prstGeom>
        </p:spPr>
      </p:pic>
      <p:sp>
        <p:nvSpPr>
          <p:cNvPr id="10" name="TextBox 9">
            <a:extLst>
              <a:ext uri="{FF2B5EF4-FFF2-40B4-BE49-F238E27FC236}">
                <a16:creationId xmlns:a16="http://schemas.microsoft.com/office/drawing/2014/main" id="{6BED82EB-DE6F-737A-270B-379CE4992817}"/>
              </a:ext>
            </a:extLst>
          </p:cNvPr>
          <p:cNvSpPr txBox="1"/>
          <p:nvPr/>
        </p:nvSpPr>
        <p:spPr>
          <a:xfrm>
            <a:off x="810717" y="4211287"/>
            <a:ext cx="4845193" cy="1323439"/>
          </a:xfrm>
          <a:prstGeom prst="rect">
            <a:avLst/>
          </a:prstGeom>
          <a:noFill/>
        </p:spPr>
        <p:txBody>
          <a:bodyPr wrap="square" rtlCol="0">
            <a:spAutoFit/>
          </a:bodyPr>
          <a:lstStyle/>
          <a:p>
            <a:pPr algn="ctr"/>
            <a:r>
              <a:rPr lang="en-US" sz="2000" dirty="0"/>
              <a:t>Pastor Bill Agnew welcoming  all of the  individuals attending this event which included the  introduction of Matilda Parker  and Jim and Linda Holt. </a:t>
            </a:r>
          </a:p>
        </p:txBody>
      </p:sp>
      <p:sp>
        <p:nvSpPr>
          <p:cNvPr id="13" name="TextBox 12">
            <a:extLst>
              <a:ext uri="{FF2B5EF4-FFF2-40B4-BE49-F238E27FC236}">
                <a16:creationId xmlns:a16="http://schemas.microsoft.com/office/drawing/2014/main" id="{A0F6B289-42C6-6806-7F8F-FE9391D89ACB}"/>
              </a:ext>
            </a:extLst>
          </p:cNvPr>
          <p:cNvSpPr txBox="1"/>
          <p:nvPr/>
        </p:nvSpPr>
        <p:spPr>
          <a:xfrm>
            <a:off x="6536090" y="4057398"/>
            <a:ext cx="4845193" cy="1631216"/>
          </a:xfrm>
          <a:prstGeom prst="rect">
            <a:avLst/>
          </a:prstGeom>
          <a:noFill/>
        </p:spPr>
        <p:txBody>
          <a:bodyPr wrap="square" rtlCol="0">
            <a:spAutoFit/>
          </a:bodyPr>
          <a:lstStyle/>
          <a:p>
            <a:pPr algn="ctr"/>
            <a:r>
              <a:rPr lang="en-US" sz="2000" dirty="0"/>
              <a:t>Matilda Wokie Parker’s Speaking &amp; Slide Presentation to all individuals in attendance to the 2023 Peacemaker Event at the Crocker Presbyterian Church on September 27, 2023, at 2:00 p.m.</a:t>
            </a:r>
          </a:p>
        </p:txBody>
      </p:sp>
    </p:spTree>
    <p:extLst>
      <p:ext uri="{BB962C8B-B14F-4D97-AF65-F5344CB8AC3E}">
        <p14:creationId xmlns:p14="http://schemas.microsoft.com/office/powerpoint/2010/main" val="96758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16000">
        <p15:prstTrans prst="peelOff"/>
      </p:transition>
    </mc:Choice>
    <mc:Fallback xmlns="">
      <p:transition spd="slow" advClick="0" advTm="16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DD3CE3-9362-17EA-932E-40FCDEE8704A}"/>
              </a:ext>
            </a:extLst>
          </p:cNvPr>
          <p:cNvPicPr>
            <a:picLocks noChangeAspect="1"/>
          </p:cNvPicPr>
          <p:nvPr/>
        </p:nvPicPr>
        <p:blipFill>
          <a:blip r:embed="rId2"/>
          <a:stretch>
            <a:fillRect/>
          </a:stretch>
        </p:blipFill>
        <p:spPr>
          <a:xfrm>
            <a:off x="810716" y="927896"/>
            <a:ext cx="4958729" cy="4733867"/>
          </a:xfrm>
          <a:prstGeom prst="rect">
            <a:avLst/>
          </a:prstGeom>
        </p:spPr>
      </p:pic>
      <p:pic>
        <p:nvPicPr>
          <p:cNvPr id="6" name="Picture 5" descr="A black rectangular frame with a black background&#10;&#10;Description automatically generated">
            <a:extLst>
              <a:ext uri="{FF2B5EF4-FFF2-40B4-BE49-F238E27FC236}">
                <a16:creationId xmlns:a16="http://schemas.microsoft.com/office/drawing/2014/main" id="{4BD674BE-606B-3C32-7A58-2F4A5A485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044" y="445109"/>
            <a:ext cx="5631956" cy="5705170"/>
          </a:xfrm>
          <a:prstGeom prst="rect">
            <a:avLst/>
          </a:prstGeom>
        </p:spPr>
      </p:pic>
      <p:pic>
        <p:nvPicPr>
          <p:cNvPr id="3" name="Picture 2" descr="A group of people in a church&#10;&#10;Description automatically generated">
            <a:extLst>
              <a:ext uri="{FF2B5EF4-FFF2-40B4-BE49-F238E27FC236}">
                <a16:creationId xmlns:a16="http://schemas.microsoft.com/office/drawing/2014/main" id="{B5E81F26-9A84-4CB8-657D-4F5E0E811B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6392" y="831946"/>
            <a:ext cx="4894891" cy="3225452"/>
          </a:xfrm>
          <a:prstGeom prst="rect">
            <a:avLst/>
          </a:prstGeom>
        </p:spPr>
      </p:pic>
      <p:pic>
        <p:nvPicPr>
          <p:cNvPr id="7" name="Picture 6">
            <a:extLst>
              <a:ext uri="{FF2B5EF4-FFF2-40B4-BE49-F238E27FC236}">
                <a16:creationId xmlns:a16="http://schemas.microsoft.com/office/drawing/2014/main" id="{4A3DDB15-2455-2C1D-5582-39C2D58B477B}"/>
              </a:ext>
            </a:extLst>
          </p:cNvPr>
          <p:cNvPicPr>
            <a:picLocks noChangeAspect="1"/>
          </p:cNvPicPr>
          <p:nvPr/>
        </p:nvPicPr>
        <p:blipFill>
          <a:blip r:embed="rId5"/>
          <a:stretch>
            <a:fillRect/>
          </a:stretch>
        </p:blipFill>
        <p:spPr>
          <a:xfrm>
            <a:off x="6096000" y="443928"/>
            <a:ext cx="5633192" cy="5706351"/>
          </a:xfrm>
          <a:prstGeom prst="rect">
            <a:avLst/>
          </a:prstGeom>
        </p:spPr>
      </p:pic>
      <p:sp>
        <p:nvSpPr>
          <p:cNvPr id="13" name="TextBox 12">
            <a:extLst>
              <a:ext uri="{FF2B5EF4-FFF2-40B4-BE49-F238E27FC236}">
                <a16:creationId xmlns:a16="http://schemas.microsoft.com/office/drawing/2014/main" id="{A0F6B289-42C6-6806-7F8F-FE9391D89ACB}"/>
              </a:ext>
            </a:extLst>
          </p:cNvPr>
          <p:cNvSpPr txBox="1"/>
          <p:nvPr/>
        </p:nvSpPr>
        <p:spPr>
          <a:xfrm>
            <a:off x="6536090" y="4057398"/>
            <a:ext cx="4845193" cy="1015663"/>
          </a:xfrm>
          <a:prstGeom prst="rect">
            <a:avLst/>
          </a:prstGeom>
          <a:noFill/>
        </p:spPr>
        <p:txBody>
          <a:bodyPr wrap="square" rtlCol="0">
            <a:spAutoFit/>
          </a:bodyPr>
          <a:lstStyle/>
          <a:p>
            <a:pPr algn="ctr"/>
            <a:r>
              <a:rPr lang="en-US" sz="2000" dirty="0"/>
              <a:t>Matilda, answering questions from individuals in attendance following her presentation.</a:t>
            </a:r>
          </a:p>
        </p:txBody>
      </p:sp>
    </p:spTree>
    <p:extLst>
      <p:ext uri="{BB962C8B-B14F-4D97-AF65-F5344CB8AC3E}">
        <p14:creationId xmlns:p14="http://schemas.microsoft.com/office/powerpoint/2010/main" val="2670756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5000">
        <p15:prstTrans prst="peelOff"/>
      </p:transition>
    </mc:Choice>
    <mc:Fallback xmlns="">
      <p:transition spd="slow" advClick="0" advTm="5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7" name="Picture 6" descr="A person holding a blue piece of paper in a church&#10;&#10;Description automatically generated">
            <a:extLst>
              <a:ext uri="{FF2B5EF4-FFF2-40B4-BE49-F238E27FC236}">
                <a16:creationId xmlns:a16="http://schemas.microsoft.com/office/drawing/2014/main" id="{E4C2C4B0-44CA-2FAF-234E-60880879F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141" y="212942"/>
            <a:ext cx="10584492" cy="6438379"/>
          </a:xfrm>
          <a:prstGeom prst="rect">
            <a:avLst/>
          </a:prstGeom>
        </p:spPr>
      </p:pic>
      <p:pic>
        <p:nvPicPr>
          <p:cNvPr id="11" name="Picture 10">
            <a:extLst>
              <a:ext uri="{FF2B5EF4-FFF2-40B4-BE49-F238E27FC236}">
                <a16:creationId xmlns:a16="http://schemas.microsoft.com/office/drawing/2014/main" id="{4B649DBE-2C5D-1593-5226-97603F5ED9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6889315"/>
          </a:xfrm>
          <a:prstGeom prst="rect">
            <a:avLst/>
          </a:prstGeom>
        </p:spPr>
      </p:pic>
      <p:sp>
        <p:nvSpPr>
          <p:cNvPr id="9" name="TextBox 8">
            <a:extLst>
              <a:ext uri="{FF2B5EF4-FFF2-40B4-BE49-F238E27FC236}">
                <a16:creationId xmlns:a16="http://schemas.microsoft.com/office/drawing/2014/main" id="{673F69EA-AA71-E582-7412-2D10BB69E080}"/>
              </a:ext>
            </a:extLst>
          </p:cNvPr>
          <p:cNvSpPr txBox="1"/>
          <p:nvPr/>
        </p:nvSpPr>
        <p:spPr>
          <a:xfrm>
            <a:off x="215675" y="551991"/>
            <a:ext cx="2267210" cy="707886"/>
          </a:xfrm>
          <a:prstGeom prst="rect">
            <a:avLst/>
          </a:prstGeom>
          <a:noFill/>
        </p:spPr>
        <p:txBody>
          <a:bodyPr wrap="square" rtlCol="0">
            <a:spAutoFit/>
          </a:bodyPr>
          <a:lstStyle/>
          <a:p>
            <a:pPr algn="ctr"/>
            <a:endParaRPr lang="en-US" sz="4000" b="1" dirty="0">
              <a:solidFill>
                <a:srgbClr val="C86B35"/>
              </a:solidFill>
              <a:latin typeface="Curlz MT" panose="04040404050702020202" pitchFamily="82" charset="0"/>
            </a:endParaRPr>
          </a:p>
        </p:txBody>
      </p:sp>
      <p:sp>
        <p:nvSpPr>
          <p:cNvPr id="2" name="TextBox 1">
            <a:extLst>
              <a:ext uri="{FF2B5EF4-FFF2-40B4-BE49-F238E27FC236}">
                <a16:creationId xmlns:a16="http://schemas.microsoft.com/office/drawing/2014/main" id="{DEF33F5B-91D1-6996-86D3-298F87AFAFD8}"/>
              </a:ext>
            </a:extLst>
          </p:cNvPr>
          <p:cNvSpPr txBox="1"/>
          <p:nvPr/>
        </p:nvSpPr>
        <p:spPr>
          <a:xfrm>
            <a:off x="2237982" y="782823"/>
            <a:ext cx="7365304" cy="954107"/>
          </a:xfrm>
          <a:prstGeom prst="rect">
            <a:avLst/>
          </a:prstGeom>
          <a:noFill/>
        </p:spPr>
        <p:txBody>
          <a:bodyPr wrap="square" rtlCol="0">
            <a:spAutoFit/>
          </a:bodyPr>
          <a:lstStyle/>
          <a:p>
            <a:pPr algn="ctr"/>
            <a:r>
              <a:rPr lang="en-US" sz="2800" dirty="0">
                <a:solidFill>
                  <a:schemeClr val="bg1"/>
                </a:solidFill>
              </a:rPr>
              <a:t>Matilda, receiving gifts from the Crocker Presbyterian Congregation!</a:t>
            </a:r>
          </a:p>
        </p:txBody>
      </p:sp>
    </p:spTree>
    <p:extLst>
      <p:ext uri="{BB962C8B-B14F-4D97-AF65-F5344CB8AC3E}">
        <p14:creationId xmlns:p14="http://schemas.microsoft.com/office/powerpoint/2010/main" val="1043626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4000">
        <p15:prstTrans prst="peelOff"/>
      </p:transition>
    </mc:Choice>
    <mc:Fallback xmlns="">
      <p:transition spd="slow" advClick="0" advTm="4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holding a stone with a picture of an angel&#10;&#10;Description automatically generated">
            <a:extLst>
              <a:ext uri="{FF2B5EF4-FFF2-40B4-BE49-F238E27FC236}">
                <a16:creationId xmlns:a16="http://schemas.microsoft.com/office/drawing/2014/main" id="{15D75A56-94A6-DF8C-13F1-DF1C01AAF6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874" y="886936"/>
            <a:ext cx="4346531" cy="4699671"/>
          </a:xfrm>
          <a:prstGeom prst="rect">
            <a:avLst/>
          </a:prstGeom>
        </p:spPr>
      </p:pic>
      <p:pic>
        <p:nvPicPr>
          <p:cNvPr id="7" name="Picture 6">
            <a:extLst>
              <a:ext uri="{FF2B5EF4-FFF2-40B4-BE49-F238E27FC236}">
                <a16:creationId xmlns:a16="http://schemas.microsoft.com/office/drawing/2014/main" id="{4A3DDB15-2455-2C1D-5582-39C2D58B477B}"/>
              </a:ext>
            </a:extLst>
          </p:cNvPr>
          <p:cNvPicPr>
            <a:picLocks noChangeAspect="1"/>
          </p:cNvPicPr>
          <p:nvPr/>
        </p:nvPicPr>
        <p:blipFill>
          <a:blip r:embed="rId3"/>
          <a:stretch>
            <a:fillRect/>
          </a:stretch>
        </p:blipFill>
        <p:spPr>
          <a:xfrm>
            <a:off x="6096000" y="443928"/>
            <a:ext cx="5633192" cy="5706351"/>
          </a:xfrm>
          <a:prstGeom prst="rect">
            <a:avLst/>
          </a:prstGeom>
        </p:spPr>
      </p:pic>
      <p:pic>
        <p:nvPicPr>
          <p:cNvPr id="6" name="Picture 5" descr="A black rectangular frame with a black background&#10;&#10;Description automatically generated">
            <a:extLst>
              <a:ext uri="{FF2B5EF4-FFF2-40B4-BE49-F238E27FC236}">
                <a16:creationId xmlns:a16="http://schemas.microsoft.com/office/drawing/2014/main" id="{4BD674BE-606B-3C32-7A58-2F4A5A485D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044" y="395005"/>
            <a:ext cx="5631956" cy="5705170"/>
          </a:xfrm>
          <a:prstGeom prst="rect">
            <a:avLst/>
          </a:prstGeom>
        </p:spPr>
      </p:pic>
      <p:sp>
        <p:nvSpPr>
          <p:cNvPr id="13" name="TextBox 12">
            <a:extLst>
              <a:ext uri="{FF2B5EF4-FFF2-40B4-BE49-F238E27FC236}">
                <a16:creationId xmlns:a16="http://schemas.microsoft.com/office/drawing/2014/main" id="{A0F6B289-42C6-6806-7F8F-FE9391D89ACB}"/>
              </a:ext>
            </a:extLst>
          </p:cNvPr>
          <p:cNvSpPr txBox="1"/>
          <p:nvPr/>
        </p:nvSpPr>
        <p:spPr>
          <a:xfrm>
            <a:off x="6444933" y="1401880"/>
            <a:ext cx="4845193" cy="4154984"/>
          </a:xfrm>
          <a:prstGeom prst="rect">
            <a:avLst/>
          </a:prstGeom>
          <a:noFill/>
        </p:spPr>
        <p:txBody>
          <a:bodyPr wrap="square" rtlCol="0">
            <a:spAutoFit/>
          </a:bodyPr>
          <a:lstStyle/>
          <a:p>
            <a:pPr algn="ctr"/>
            <a:r>
              <a:rPr lang="en-US" sz="4400" dirty="0"/>
              <a:t>Gift One</a:t>
            </a:r>
          </a:p>
          <a:p>
            <a:pPr algn="ctr"/>
            <a:r>
              <a:rPr lang="en-US" sz="4400" dirty="0"/>
              <a:t>Angel Star</a:t>
            </a:r>
          </a:p>
          <a:p>
            <a:pPr algn="ctr"/>
            <a:r>
              <a:rPr lang="en-US" sz="4400" dirty="0"/>
              <a:t>Worry Stone </a:t>
            </a:r>
          </a:p>
          <a:p>
            <a:pPr algn="ctr"/>
            <a:r>
              <a:rPr lang="en-US" sz="4400" dirty="0"/>
              <a:t>Held When Praying And Reading The Verse.</a:t>
            </a:r>
          </a:p>
        </p:txBody>
      </p:sp>
    </p:spTree>
    <p:extLst>
      <p:ext uri="{BB962C8B-B14F-4D97-AF65-F5344CB8AC3E}">
        <p14:creationId xmlns:p14="http://schemas.microsoft.com/office/powerpoint/2010/main" val="1794740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16000">
        <p15:prstTrans prst="peelOff"/>
      </p:transition>
    </mc:Choice>
    <mc:Fallback xmlns="">
      <p:transition spd="slow" advClick="0" advTm="16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ECB488-AFA9-4CC3-E632-3BCCC8D0FC50}"/>
              </a:ext>
            </a:extLst>
          </p:cNvPr>
          <p:cNvPicPr>
            <a:picLocks noChangeAspect="1"/>
          </p:cNvPicPr>
          <p:nvPr/>
        </p:nvPicPr>
        <p:blipFill>
          <a:blip r:embed="rId2"/>
          <a:stretch>
            <a:fillRect/>
          </a:stretch>
        </p:blipFill>
        <p:spPr>
          <a:xfrm>
            <a:off x="814191" y="864296"/>
            <a:ext cx="4935255" cy="4772416"/>
          </a:xfrm>
          <a:prstGeom prst="rect">
            <a:avLst/>
          </a:prstGeom>
        </p:spPr>
      </p:pic>
      <p:pic>
        <p:nvPicPr>
          <p:cNvPr id="6" name="Picture 5" descr="A black rectangular frame with a black background&#10;&#10;Description automatically generated">
            <a:extLst>
              <a:ext uri="{FF2B5EF4-FFF2-40B4-BE49-F238E27FC236}">
                <a16:creationId xmlns:a16="http://schemas.microsoft.com/office/drawing/2014/main" id="{4BD674BE-606B-3C32-7A58-2F4A5A485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044" y="395005"/>
            <a:ext cx="5631956" cy="5705170"/>
          </a:xfrm>
          <a:prstGeom prst="rect">
            <a:avLst/>
          </a:prstGeom>
        </p:spPr>
      </p:pic>
      <p:pic>
        <p:nvPicPr>
          <p:cNvPr id="7" name="Picture 6">
            <a:extLst>
              <a:ext uri="{FF2B5EF4-FFF2-40B4-BE49-F238E27FC236}">
                <a16:creationId xmlns:a16="http://schemas.microsoft.com/office/drawing/2014/main" id="{4A3DDB15-2455-2C1D-5582-39C2D58B477B}"/>
              </a:ext>
            </a:extLst>
          </p:cNvPr>
          <p:cNvPicPr>
            <a:picLocks noChangeAspect="1"/>
          </p:cNvPicPr>
          <p:nvPr/>
        </p:nvPicPr>
        <p:blipFill>
          <a:blip r:embed="rId4"/>
          <a:stretch>
            <a:fillRect/>
          </a:stretch>
        </p:blipFill>
        <p:spPr>
          <a:xfrm>
            <a:off x="6096000" y="443928"/>
            <a:ext cx="5633192" cy="5706351"/>
          </a:xfrm>
          <a:prstGeom prst="rect">
            <a:avLst/>
          </a:prstGeom>
        </p:spPr>
      </p:pic>
      <p:sp>
        <p:nvSpPr>
          <p:cNvPr id="13" name="TextBox 12">
            <a:extLst>
              <a:ext uri="{FF2B5EF4-FFF2-40B4-BE49-F238E27FC236}">
                <a16:creationId xmlns:a16="http://schemas.microsoft.com/office/drawing/2014/main" id="{A0F6B289-42C6-6806-7F8F-FE9391D89ACB}"/>
              </a:ext>
            </a:extLst>
          </p:cNvPr>
          <p:cNvSpPr txBox="1"/>
          <p:nvPr/>
        </p:nvSpPr>
        <p:spPr>
          <a:xfrm>
            <a:off x="6444933" y="1401880"/>
            <a:ext cx="4845193" cy="1446550"/>
          </a:xfrm>
          <a:prstGeom prst="rect">
            <a:avLst/>
          </a:prstGeom>
          <a:noFill/>
        </p:spPr>
        <p:txBody>
          <a:bodyPr wrap="square" rtlCol="0">
            <a:spAutoFit/>
          </a:bodyPr>
          <a:lstStyle/>
          <a:p>
            <a:pPr algn="ctr"/>
            <a:r>
              <a:rPr lang="en-US" sz="4400" dirty="0"/>
              <a:t>Gift Two</a:t>
            </a:r>
          </a:p>
          <a:p>
            <a:pPr algn="ctr"/>
            <a:r>
              <a:rPr lang="en-US" sz="4400" dirty="0"/>
              <a:t>Wall Hanging </a:t>
            </a:r>
          </a:p>
        </p:txBody>
      </p:sp>
    </p:spTree>
    <p:extLst>
      <p:ext uri="{BB962C8B-B14F-4D97-AF65-F5344CB8AC3E}">
        <p14:creationId xmlns:p14="http://schemas.microsoft.com/office/powerpoint/2010/main" val="3200224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3000">
        <p15:prstTrans prst="peelOff"/>
      </p:transition>
    </mc:Choice>
    <mc:Fallback xmlns="">
      <p:transition spd="slow" advClick="0" advTm="3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pushing a person in a wheelchair&#10;&#10;Description automatically generated">
            <a:extLst>
              <a:ext uri="{FF2B5EF4-FFF2-40B4-BE49-F238E27FC236}">
                <a16:creationId xmlns:a16="http://schemas.microsoft.com/office/drawing/2014/main" id="{B700C5FF-D53B-FB2D-47D7-0B7CC08B9B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717" y="967244"/>
            <a:ext cx="4937374" cy="3358937"/>
          </a:xfrm>
          <a:prstGeom prst="rect">
            <a:avLst/>
          </a:prstGeom>
        </p:spPr>
      </p:pic>
      <p:pic>
        <p:nvPicPr>
          <p:cNvPr id="6" name="Picture 5" descr="A black rectangular frame with a black background&#10;&#10;Description automatically generated">
            <a:extLst>
              <a:ext uri="{FF2B5EF4-FFF2-40B4-BE49-F238E27FC236}">
                <a16:creationId xmlns:a16="http://schemas.microsoft.com/office/drawing/2014/main" id="{4BD674BE-606B-3C32-7A58-2F4A5A485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044" y="445109"/>
            <a:ext cx="5631956" cy="5705170"/>
          </a:xfrm>
          <a:prstGeom prst="rect">
            <a:avLst/>
          </a:prstGeom>
        </p:spPr>
      </p:pic>
      <p:pic>
        <p:nvPicPr>
          <p:cNvPr id="7" name="Picture 6">
            <a:extLst>
              <a:ext uri="{FF2B5EF4-FFF2-40B4-BE49-F238E27FC236}">
                <a16:creationId xmlns:a16="http://schemas.microsoft.com/office/drawing/2014/main" id="{4A3DDB15-2455-2C1D-5582-39C2D58B477B}"/>
              </a:ext>
            </a:extLst>
          </p:cNvPr>
          <p:cNvPicPr>
            <a:picLocks noChangeAspect="1"/>
          </p:cNvPicPr>
          <p:nvPr/>
        </p:nvPicPr>
        <p:blipFill>
          <a:blip r:embed="rId4"/>
          <a:stretch>
            <a:fillRect/>
          </a:stretch>
        </p:blipFill>
        <p:spPr>
          <a:xfrm>
            <a:off x="6096000" y="443928"/>
            <a:ext cx="5633192" cy="5706351"/>
          </a:xfrm>
          <a:prstGeom prst="rect">
            <a:avLst/>
          </a:prstGeom>
        </p:spPr>
      </p:pic>
      <p:sp>
        <p:nvSpPr>
          <p:cNvPr id="10" name="TextBox 9">
            <a:extLst>
              <a:ext uri="{FF2B5EF4-FFF2-40B4-BE49-F238E27FC236}">
                <a16:creationId xmlns:a16="http://schemas.microsoft.com/office/drawing/2014/main" id="{6BED82EB-DE6F-737A-270B-379CE4992817}"/>
              </a:ext>
            </a:extLst>
          </p:cNvPr>
          <p:cNvSpPr txBox="1"/>
          <p:nvPr/>
        </p:nvSpPr>
        <p:spPr>
          <a:xfrm>
            <a:off x="810717" y="4211287"/>
            <a:ext cx="4845193" cy="1323439"/>
          </a:xfrm>
          <a:prstGeom prst="rect">
            <a:avLst/>
          </a:prstGeom>
          <a:noFill/>
        </p:spPr>
        <p:txBody>
          <a:bodyPr wrap="square" rtlCol="0">
            <a:spAutoFit/>
          </a:bodyPr>
          <a:lstStyle/>
          <a:p>
            <a:pPr algn="ctr"/>
            <a:r>
              <a:rPr lang="en-US" sz="2000" dirty="0"/>
              <a:t>Matilda, taking a tour of our Community Food Pantry while graciously pushing me (Debbie Fraski) during the tour.</a:t>
            </a:r>
          </a:p>
          <a:p>
            <a:pPr algn="ctr"/>
            <a:r>
              <a:rPr lang="en-US" sz="2000" dirty="0"/>
              <a:t>Thanks Matilda!</a:t>
            </a:r>
          </a:p>
        </p:txBody>
      </p:sp>
      <p:sp>
        <p:nvSpPr>
          <p:cNvPr id="13" name="TextBox 12">
            <a:extLst>
              <a:ext uri="{FF2B5EF4-FFF2-40B4-BE49-F238E27FC236}">
                <a16:creationId xmlns:a16="http://schemas.microsoft.com/office/drawing/2014/main" id="{A0F6B289-42C6-6806-7F8F-FE9391D89ACB}"/>
              </a:ext>
            </a:extLst>
          </p:cNvPr>
          <p:cNvSpPr txBox="1"/>
          <p:nvPr/>
        </p:nvSpPr>
        <p:spPr>
          <a:xfrm>
            <a:off x="6442673" y="1087354"/>
            <a:ext cx="4845193" cy="4401205"/>
          </a:xfrm>
          <a:prstGeom prst="rect">
            <a:avLst/>
          </a:prstGeom>
          <a:noFill/>
        </p:spPr>
        <p:txBody>
          <a:bodyPr wrap="square" rtlCol="0">
            <a:spAutoFit/>
          </a:bodyPr>
          <a:lstStyle/>
          <a:p>
            <a:pPr algn="ctr"/>
            <a:r>
              <a:rPr lang="en-US" sz="2000" dirty="0"/>
              <a:t>Special Note:</a:t>
            </a:r>
          </a:p>
          <a:p>
            <a:pPr algn="ctr"/>
            <a:endParaRPr lang="en-US" sz="2000" dirty="0"/>
          </a:p>
          <a:p>
            <a:pPr algn="ctr"/>
            <a:r>
              <a:rPr lang="en-US" sz="2000" dirty="0"/>
              <a:t>This event proved to be a very special and one that everyone enjoyed greatly.  I received many calls from members of the Crocker Community expressing how educational and interesting it was listening to her Peacemaker  Presentation.  Our Church Congregation will be looking forward to corresponding with her in the future!</a:t>
            </a:r>
          </a:p>
          <a:p>
            <a:pPr algn="ctr"/>
            <a:r>
              <a:rPr lang="en-US" sz="2000" dirty="0"/>
              <a:t>Blessing to all those individuals participating in this wonderful and greatly needed event.</a:t>
            </a:r>
          </a:p>
          <a:p>
            <a:pPr algn="ctr"/>
            <a:r>
              <a:rPr lang="en-US" sz="2000" dirty="0"/>
              <a:t>Elder Debbie Fraski  </a:t>
            </a:r>
          </a:p>
          <a:p>
            <a:pPr algn="ctr"/>
            <a:r>
              <a:rPr lang="en-US" sz="2000" dirty="0"/>
              <a:t>Matilda’s Contact Info next screen</a:t>
            </a:r>
          </a:p>
        </p:txBody>
      </p:sp>
    </p:spTree>
    <p:extLst>
      <p:ext uri="{BB962C8B-B14F-4D97-AF65-F5344CB8AC3E}">
        <p14:creationId xmlns:p14="http://schemas.microsoft.com/office/powerpoint/2010/main" val="4137002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35000">
        <p15:prstTrans prst="peelOff"/>
      </p:transition>
    </mc:Choice>
    <mc:Fallback xmlns="">
      <p:transition spd="slow" advClick="0" advTm="35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81F302-8BA7-B39D-44B1-C2F8DDAE7146}"/>
              </a:ext>
            </a:extLst>
          </p:cNvPr>
          <p:cNvPicPr>
            <a:picLocks noChangeAspect="1"/>
          </p:cNvPicPr>
          <p:nvPr/>
        </p:nvPicPr>
        <p:blipFill>
          <a:blip r:embed="rId2"/>
          <a:stretch>
            <a:fillRect/>
          </a:stretch>
        </p:blipFill>
        <p:spPr>
          <a:xfrm>
            <a:off x="790532" y="432148"/>
            <a:ext cx="10633205" cy="5981178"/>
          </a:xfrm>
          <a:prstGeom prst="rect">
            <a:avLst/>
          </a:prstGeom>
        </p:spPr>
      </p:pic>
      <p:pic>
        <p:nvPicPr>
          <p:cNvPr id="11" name="Picture 10">
            <a:extLst>
              <a:ext uri="{FF2B5EF4-FFF2-40B4-BE49-F238E27FC236}">
                <a16:creationId xmlns:a16="http://schemas.microsoft.com/office/drawing/2014/main" id="{4B649DBE-2C5D-1593-5226-97603F5ED9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6889315"/>
          </a:xfrm>
          <a:prstGeom prst="rect">
            <a:avLst/>
          </a:prstGeom>
        </p:spPr>
      </p:pic>
      <p:sp>
        <p:nvSpPr>
          <p:cNvPr id="9" name="TextBox 8">
            <a:extLst>
              <a:ext uri="{FF2B5EF4-FFF2-40B4-BE49-F238E27FC236}">
                <a16:creationId xmlns:a16="http://schemas.microsoft.com/office/drawing/2014/main" id="{673F69EA-AA71-E582-7412-2D10BB69E080}"/>
              </a:ext>
            </a:extLst>
          </p:cNvPr>
          <p:cNvSpPr txBox="1"/>
          <p:nvPr/>
        </p:nvSpPr>
        <p:spPr>
          <a:xfrm>
            <a:off x="215675" y="551991"/>
            <a:ext cx="2267210" cy="707886"/>
          </a:xfrm>
          <a:prstGeom prst="rect">
            <a:avLst/>
          </a:prstGeom>
          <a:noFill/>
        </p:spPr>
        <p:txBody>
          <a:bodyPr wrap="square" rtlCol="0">
            <a:spAutoFit/>
          </a:bodyPr>
          <a:lstStyle/>
          <a:p>
            <a:pPr algn="ctr"/>
            <a:endParaRPr lang="en-US" sz="4000" b="1" dirty="0">
              <a:solidFill>
                <a:srgbClr val="C86B35"/>
              </a:solidFill>
              <a:latin typeface="Curlz MT" panose="04040404050702020202" pitchFamily="82" charset="0"/>
            </a:endParaRPr>
          </a:p>
        </p:txBody>
      </p:sp>
    </p:spTree>
    <p:extLst>
      <p:ext uri="{BB962C8B-B14F-4D97-AF65-F5344CB8AC3E}">
        <p14:creationId xmlns:p14="http://schemas.microsoft.com/office/powerpoint/2010/main" val="3404748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20000">
        <p15:prstTrans prst="peelOff"/>
      </p:transition>
    </mc:Choice>
    <mc:Fallback xmlns="">
      <p:transition spd="slow" advClick="0" advTm="2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72B1A36-42E6-3844-9E2E-0DA4EB683565}"/>
              </a:ext>
            </a:extLst>
          </p:cNvPr>
          <p:cNvSpPr txBox="1"/>
          <p:nvPr/>
        </p:nvSpPr>
        <p:spPr>
          <a:xfrm>
            <a:off x="1665962" y="1227551"/>
            <a:ext cx="9144000" cy="4524315"/>
          </a:xfrm>
          <a:prstGeom prst="rect">
            <a:avLst/>
          </a:prstGeom>
          <a:noFill/>
        </p:spPr>
        <p:txBody>
          <a:bodyPr wrap="square" rtlCol="0">
            <a:spAutoFit/>
          </a:bodyPr>
          <a:lstStyle/>
          <a:p>
            <a:pPr algn="ctr"/>
            <a:r>
              <a:rPr lang="en-US" sz="3600" dirty="0">
                <a:solidFill>
                  <a:srgbClr val="556E42"/>
                </a:solidFill>
              </a:rPr>
              <a:t>Jim and Linda Holt graciously transported Matilda Parker from the Springfield area to Crocker.  Their trip to our community was slightly eventful when they were held up on Interstate 44 due to a traffic accident.  Thankfully, everyone arrived safe and sound.</a:t>
            </a:r>
          </a:p>
          <a:p>
            <a:pPr algn="ctr"/>
            <a:r>
              <a:rPr lang="en-US" sz="3600" dirty="0">
                <a:solidFill>
                  <a:srgbClr val="556E42"/>
                </a:solidFill>
              </a:rPr>
              <a:t>Upon arrival at our church, they were given a brief tour of our Sanctuary.</a:t>
            </a:r>
          </a:p>
        </p:txBody>
      </p:sp>
    </p:spTree>
    <p:extLst>
      <p:ext uri="{BB962C8B-B14F-4D97-AF65-F5344CB8AC3E}">
        <p14:creationId xmlns:p14="http://schemas.microsoft.com/office/powerpoint/2010/main" val="2249069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18000">
        <p15:prstTrans prst="peelOff"/>
      </p:transition>
    </mc:Choice>
    <mc:Fallback xmlns="">
      <p:transition spd="slow" advClick="0" advTm="18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72B1A36-42E6-3844-9E2E-0DA4EB683565}"/>
              </a:ext>
            </a:extLst>
          </p:cNvPr>
          <p:cNvSpPr txBox="1"/>
          <p:nvPr/>
        </p:nvSpPr>
        <p:spPr>
          <a:xfrm>
            <a:off x="1665962" y="1177447"/>
            <a:ext cx="9144000" cy="3970318"/>
          </a:xfrm>
          <a:prstGeom prst="rect">
            <a:avLst/>
          </a:prstGeom>
          <a:noFill/>
        </p:spPr>
        <p:txBody>
          <a:bodyPr wrap="square" rtlCol="0">
            <a:spAutoFit/>
          </a:bodyPr>
          <a:lstStyle/>
          <a:p>
            <a:pPr algn="ctr"/>
            <a:r>
              <a:rPr lang="en-US" sz="3600" dirty="0">
                <a:solidFill>
                  <a:srgbClr val="556E42"/>
                </a:solidFill>
              </a:rPr>
              <a:t>Credits</a:t>
            </a:r>
          </a:p>
          <a:p>
            <a:pPr algn="ctr"/>
            <a:r>
              <a:rPr lang="en-US" sz="3600" dirty="0">
                <a:solidFill>
                  <a:srgbClr val="556E42"/>
                </a:solidFill>
              </a:rPr>
              <a:t>Photos © by Ian Fraski 09/27/2023</a:t>
            </a:r>
          </a:p>
          <a:p>
            <a:pPr algn="ctr"/>
            <a:r>
              <a:rPr lang="en-US" sz="3600" dirty="0">
                <a:solidFill>
                  <a:srgbClr val="556E42"/>
                </a:solidFill>
              </a:rPr>
              <a:t>Music Blessed Assurance Public Domain</a:t>
            </a:r>
          </a:p>
          <a:p>
            <a:pPr algn="ctr"/>
            <a:endParaRPr lang="en-US" sz="3600" dirty="0">
              <a:solidFill>
                <a:srgbClr val="556E42"/>
              </a:solidFill>
            </a:endParaRPr>
          </a:p>
          <a:p>
            <a:pPr algn="ctr"/>
            <a:r>
              <a:rPr lang="en-US" sz="3600" dirty="0">
                <a:solidFill>
                  <a:srgbClr val="556E42"/>
                </a:solidFill>
                <a:hlinkClick r:id="rId2"/>
              </a:rPr>
              <a:t>https://www.youtube.com/watch?v=6njRO3-Kieo</a:t>
            </a:r>
            <a:endParaRPr lang="en-US" sz="3600" dirty="0">
              <a:solidFill>
                <a:srgbClr val="556E42"/>
              </a:solidFill>
            </a:endParaRPr>
          </a:p>
          <a:p>
            <a:pPr algn="ctr"/>
            <a:endParaRPr lang="en-US" sz="3600" dirty="0">
              <a:solidFill>
                <a:srgbClr val="556E42"/>
              </a:solidFill>
            </a:endParaRPr>
          </a:p>
        </p:txBody>
      </p:sp>
      <p:graphicFrame>
        <p:nvGraphicFramePr>
          <p:cNvPr id="2" name="Table 1">
            <a:extLst>
              <a:ext uri="{FF2B5EF4-FFF2-40B4-BE49-F238E27FC236}">
                <a16:creationId xmlns:a16="http://schemas.microsoft.com/office/drawing/2014/main" id="{28A9A90D-9C6B-43F1-A2FC-28DCB225AF90}"/>
              </a:ext>
            </a:extLst>
          </p:cNvPr>
          <p:cNvGraphicFramePr>
            <a:graphicFrameLocks noGrp="1"/>
          </p:cNvGraphicFramePr>
          <p:nvPr>
            <p:extLst>
              <p:ext uri="{D42A27DB-BD31-4B8C-83A1-F6EECF244321}">
                <p14:modId xmlns:p14="http://schemas.microsoft.com/office/powerpoint/2010/main" val="15000127"/>
              </p:ext>
            </p:extLst>
          </p:nvPr>
        </p:nvGraphicFramePr>
        <p:xfrm>
          <a:off x="838200" y="2841881"/>
          <a:ext cx="10515600" cy="643890"/>
        </p:xfrm>
        <a:graphic>
          <a:graphicData uri="http://schemas.openxmlformats.org/drawingml/2006/table">
            <a:tbl>
              <a:tblPr/>
              <a:tblGrid>
                <a:gridCol w="5257800">
                  <a:extLst>
                    <a:ext uri="{9D8B030D-6E8A-4147-A177-3AD203B41FA5}">
                      <a16:colId xmlns:a16="http://schemas.microsoft.com/office/drawing/2014/main" val="3516524721"/>
                    </a:ext>
                  </a:extLst>
                </a:gridCol>
                <a:gridCol w="5257800">
                  <a:extLst>
                    <a:ext uri="{9D8B030D-6E8A-4147-A177-3AD203B41FA5}">
                      <a16:colId xmlns:a16="http://schemas.microsoft.com/office/drawing/2014/main" val="965145616"/>
                    </a:ext>
                  </a:extLst>
                </a:gridCol>
              </a:tblGrid>
              <a:tr h="0">
                <a:tc>
                  <a:txBody>
                    <a:bodyPr/>
                    <a:lstStyle/>
                    <a:p>
                      <a:pPr fontAlgn="ctr"/>
                      <a:r>
                        <a:rPr lang="en-US" b="1">
                          <a:effectLst/>
                          <a:latin typeface="inherit"/>
                        </a:rPr>
                        <a:t>Blessed Assurance, Jesus Is Mine</a:t>
                      </a:r>
                      <a:br>
                        <a:rPr lang="en-US" b="1">
                          <a:effectLst/>
                          <a:latin typeface="inherit"/>
                        </a:rPr>
                      </a:br>
                      <a:r>
                        <a:rPr lang="en-US" b="0" i="1">
                          <a:effectLst/>
                          <a:latin typeface="inherit"/>
                        </a:rPr>
                        <a:t>Hymn</a:t>
                      </a:r>
                      <a:endParaRPr lang="en-US" b="1">
                        <a:effectLst/>
                        <a:latin typeface="inherit"/>
                      </a:endParaRPr>
                    </a:p>
                  </a:txBody>
                  <a:tcPr marL="47625" marR="47625" marT="47625" marB="476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fontAlgn="ctr"/>
                      <a:r>
                        <a:rPr lang="en-US" b="1" dirty="0">
                          <a:effectLst/>
                          <a:latin typeface="inherit"/>
                        </a:rPr>
                        <a:t>1873</a:t>
                      </a:r>
                      <a:r>
                        <a:rPr lang="en-US" dirty="0">
                          <a:effectLst/>
                          <a:latin typeface="inherit"/>
                        </a:rPr>
                        <a:t> - Crosby, Fanny J.</a:t>
                      </a:r>
                      <a:r>
                        <a:rPr lang="en-US" b="1" dirty="0">
                          <a:effectLst/>
                          <a:latin typeface="inherit"/>
                        </a:rPr>
                        <a:t>V - </a:t>
                      </a:r>
                      <a:r>
                        <a:rPr lang="en-US" dirty="0">
                          <a:effectLst/>
                          <a:latin typeface="inherit"/>
                        </a:rPr>
                        <a:t>Blessed assurance, Jesus is </a:t>
                      </a:r>
                      <a:r>
                        <a:rPr lang="en-US" dirty="0" err="1">
                          <a:effectLst/>
                          <a:latin typeface="inherit"/>
                        </a:rPr>
                        <a:t>mine</a:t>
                      </a:r>
                      <a:r>
                        <a:rPr lang="en-US" b="1" dirty="0" err="1">
                          <a:effectLst/>
                          <a:latin typeface="inherit"/>
                        </a:rPr>
                        <a:t>C</a:t>
                      </a:r>
                      <a:r>
                        <a:rPr lang="en-US" b="1" dirty="0">
                          <a:effectLst/>
                          <a:latin typeface="inherit"/>
                        </a:rPr>
                        <a:t> - </a:t>
                      </a:r>
                      <a:r>
                        <a:rPr lang="en-US" dirty="0">
                          <a:effectLst/>
                          <a:latin typeface="inherit"/>
                        </a:rPr>
                        <a:t>This is my story, this is my song</a:t>
                      </a:r>
                    </a:p>
                  </a:txBody>
                  <a:tcPr marL="47625" marR="47625" marT="47625" marB="47625"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1831891302"/>
                  </a:ext>
                </a:extLst>
              </a:tr>
            </a:tbl>
          </a:graphicData>
        </a:graphic>
      </p:graphicFrame>
    </p:spTree>
    <p:extLst>
      <p:ext uri="{BB962C8B-B14F-4D97-AF65-F5344CB8AC3E}">
        <p14:creationId xmlns:p14="http://schemas.microsoft.com/office/powerpoint/2010/main" val="9268910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8000" advClick="0" advTm="16000">
        <p15:prstTrans prst="peelOff"/>
      </p:transition>
    </mc:Choice>
    <mc:Fallback>
      <p:transition spd="slow" advClick="0" advTm="16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73F69EA-AA71-E582-7412-2D10BB69E080}"/>
              </a:ext>
            </a:extLst>
          </p:cNvPr>
          <p:cNvSpPr txBox="1"/>
          <p:nvPr/>
        </p:nvSpPr>
        <p:spPr>
          <a:xfrm>
            <a:off x="215675" y="551991"/>
            <a:ext cx="2267210" cy="707886"/>
          </a:xfrm>
          <a:prstGeom prst="rect">
            <a:avLst/>
          </a:prstGeom>
          <a:noFill/>
        </p:spPr>
        <p:txBody>
          <a:bodyPr wrap="square" rtlCol="0">
            <a:spAutoFit/>
          </a:bodyPr>
          <a:lstStyle/>
          <a:p>
            <a:pPr algn="ctr"/>
            <a:endParaRPr lang="en-US" sz="4000" b="1" dirty="0">
              <a:solidFill>
                <a:srgbClr val="C86B35"/>
              </a:solidFill>
              <a:latin typeface="Curlz MT" panose="04040404050702020202" pitchFamily="82" charset="0"/>
            </a:endParaRPr>
          </a:p>
        </p:txBody>
      </p:sp>
      <p:pic>
        <p:nvPicPr>
          <p:cNvPr id="11" name="Picture 10">
            <a:extLst>
              <a:ext uri="{FF2B5EF4-FFF2-40B4-BE49-F238E27FC236}">
                <a16:creationId xmlns:a16="http://schemas.microsoft.com/office/drawing/2014/main" id="{4B649DBE-2C5D-1593-5226-97603F5ED9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1999" cy="6889315"/>
          </a:xfrm>
          <a:prstGeom prst="rect">
            <a:avLst/>
          </a:prstGeom>
        </p:spPr>
      </p:pic>
      <p:pic>
        <p:nvPicPr>
          <p:cNvPr id="2" name="Picture 1">
            <a:extLst>
              <a:ext uri="{FF2B5EF4-FFF2-40B4-BE49-F238E27FC236}">
                <a16:creationId xmlns:a16="http://schemas.microsoft.com/office/drawing/2014/main" id="{B383DA8C-DD53-3D64-32FB-31D388067C0A}"/>
              </a:ext>
            </a:extLst>
          </p:cNvPr>
          <p:cNvPicPr>
            <a:picLocks noChangeAspect="1"/>
          </p:cNvPicPr>
          <p:nvPr/>
        </p:nvPicPr>
        <p:blipFill>
          <a:blip r:embed="rId3"/>
          <a:stretch>
            <a:fillRect/>
          </a:stretch>
        </p:blipFill>
        <p:spPr>
          <a:xfrm>
            <a:off x="826719" y="551991"/>
            <a:ext cx="10737362" cy="5754017"/>
          </a:xfrm>
          <a:prstGeom prst="rect">
            <a:avLst/>
          </a:prstGeom>
        </p:spPr>
      </p:pic>
    </p:spTree>
    <p:extLst>
      <p:ext uri="{BB962C8B-B14F-4D97-AF65-F5344CB8AC3E}">
        <p14:creationId xmlns:p14="http://schemas.microsoft.com/office/powerpoint/2010/main" val="3345981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3000">
        <p15:prstTrans prst="peelOff"/>
      </p:transition>
    </mc:Choice>
    <mc:Fallback xmlns="">
      <p:transition spd="slow" advClick="0" advTm="3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73F69EA-AA71-E582-7412-2D10BB69E080}"/>
              </a:ext>
            </a:extLst>
          </p:cNvPr>
          <p:cNvSpPr txBox="1"/>
          <p:nvPr/>
        </p:nvSpPr>
        <p:spPr>
          <a:xfrm>
            <a:off x="215675" y="551991"/>
            <a:ext cx="2267210" cy="707886"/>
          </a:xfrm>
          <a:prstGeom prst="rect">
            <a:avLst/>
          </a:prstGeom>
          <a:noFill/>
        </p:spPr>
        <p:txBody>
          <a:bodyPr wrap="square" rtlCol="0">
            <a:spAutoFit/>
          </a:bodyPr>
          <a:lstStyle/>
          <a:p>
            <a:pPr algn="ctr"/>
            <a:endParaRPr lang="en-US" sz="4000" b="1" dirty="0">
              <a:solidFill>
                <a:srgbClr val="C86B35"/>
              </a:solidFill>
              <a:latin typeface="Curlz MT" panose="04040404050702020202" pitchFamily="82" charset="0"/>
            </a:endParaRPr>
          </a:p>
        </p:txBody>
      </p:sp>
      <p:pic>
        <p:nvPicPr>
          <p:cNvPr id="11" name="Picture 10">
            <a:extLst>
              <a:ext uri="{FF2B5EF4-FFF2-40B4-BE49-F238E27FC236}">
                <a16:creationId xmlns:a16="http://schemas.microsoft.com/office/drawing/2014/main" id="{4B649DBE-2C5D-1593-5226-97603F5ED9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1999" cy="6889315"/>
          </a:xfrm>
          <a:prstGeom prst="rect">
            <a:avLst/>
          </a:prstGeom>
        </p:spPr>
      </p:pic>
      <p:pic>
        <p:nvPicPr>
          <p:cNvPr id="3" name="Picture 2">
            <a:extLst>
              <a:ext uri="{FF2B5EF4-FFF2-40B4-BE49-F238E27FC236}">
                <a16:creationId xmlns:a16="http://schemas.microsoft.com/office/drawing/2014/main" id="{CA8C3ED3-9C38-DF82-3496-CBF7CF689F5D}"/>
              </a:ext>
            </a:extLst>
          </p:cNvPr>
          <p:cNvPicPr>
            <a:picLocks noChangeAspect="1"/>
          </p:cNvPicPr>
          <p:nvPr/>
        </p:nvPicPr>
        <p:blipFill>
          <a:blip r:embed="rId3"/>
          <a:stretch>
            <a:fillRect/>
          </a:stretch>
        </p:blipFill>
        <p:spPr>
          <a:xfrm>
            <a:off x="814192" y="601416"/>
            <a:ext cx="10584493" cy="5704593"/>
          </a:xfrm>
          <a:prstGeom prst="rect">
            <a:avLst/>
          </a:prstGeom>
        </p:spPr>
      </p:pic>
      <p:sp>
        <p:nvSpPr>
          <p:cNvPr id="2" name="TextBox 1">
            <a:extLst>
              <a:ext uri="{FF2B5EF4-FFF2-40B4-BE49-F238E27FC236}">
                <a16:creationId xmlns:a16="http://schemas.microsoft.com/office/drawing/2014/main" id="{DEF33F5B-91D1-6996-86D3-298F87AFAFD8}"/>
              </a:ext>
            </a:extLst>
          </p:cNvPr>
          <p:cNvSpPr txBox="1"/>
          <p:nvPr/>
        </p:nvSpPr>
        <p:spPr>
          <a:xfrm>
            <a:off x="793315" y="597722"/>
            <a:ext cx="7365304" cy="1938992"/>
          </a:xfrm>
          <a:prstGeom prst="rect">
            <a:avLst/>
          </a:prstGeom>
          <a:noFill/>
        </p:spPr>
        <p:txBody>
          <a:bodyPr wrap="square" rtlCol="0">
            <a:spAutoFit/>
          </a:bodyPr>
          <a:lstStyle/>
          <a:p>
            <a:r>
              <a:rPr lang="en-US" sz="2400" dirty="0"/>
              <a:t>First stop- Crocker Railroad </a:t>
            </a:r>
          </a:p>
          <a:p>
            <a:r>
              <a:rPr lang="en-US" sz="2400" dirty="0"/>
              <a:t>Depot Museum which </a:t>
            </a:r>
          </a:p>
          <a:p>
            <a:r>
              <a:rPr lang="en-US" sz="2400" dirty="0"/>
              <a:t>Houses 100+ years of</a:t>
            </a:r>
          </a:p>
          <a:p>
            <a:r>
              <a:rPr lang="en-US" sz="2400" dirty="0"/>
              <a:t>Historical items/objects </a:t>
            </a:r>
          </a:p>
          <a:p>
            <a:r>
              <a:rPr lang="en-US" sz="2400" dirty="0"/>
              <a:t>of Crocker.</a:t>
            </a:r>
          </a:p>
        </p:txBody>
      </p:sp>
    </p:spTree>
    <p:extLst>
      <p:ext uri="{BB962C8B-B14F-4D97-AF65-F5344CB8AC3E}">
        <p14:creationId xmlns:p14="http://schemas.microsoft.com/office/powerpoint/2010/main" val="2174613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4000">
        <p15:prstTrans prst="peelOff"/>
      </p:transition>
    </mc:Choice>
    <mc:Fallback xmlns="">
      <p:transition spd="slow" advClick="0" advTm="4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posing for a photo&#10;&#10;Description automatically generated">
            <a:extLst>
              <a:ext uri="{FF2B5EF4-FFF2-40B4-BE49-F238E27FC236}">
                <a16:creationId xmlns:a16="http://schemas.microsoft.com/office/drawing/2014/main" id="{B19D58EC-1FFD-6EE7-ACB5-F02D99690D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8527" y="913052"/>
            <a:ext cx="4945402" cy="3709052"/>
          </a:xfrm>
          <a:prstGeom prst="rect">
            <a:avLst/>
          </a:prstGeom>
        </p:spPr>
      </p:pic>
      <p:pic>
        <p:nvPicPr>
          <p:cNvPr id="9" name="Picture 8" descr="A group of people in a room&#10;&#10;Description automatically generated">
            <a:extLst>
              <a:ext uri="{FF2B5EF4-FFF2-40B4-BE49-F238E27FC236}">
                <a16:creationId xmlns:a16="http://schemas.microsoft.com/office/drawing/2014/main" id="{17A1D6CD-3490-4F95-8EB1-AAD4303B5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571" y="969420"/>
            <a:ext cx="4945402" cy="3652684"/>
          </a:xfrm>
          <a:prstGeom prst="rect">
            <a:avLst/>
          </a:prstGeom>
        </p:spPr>
      </p:pic>
      <p:pic>
        <p:nvPicPr>
          <p:cNvPr id="6" name="Picture 5" descr="A black rectangular frame with a black background&#10;&#10;Description automatically generated">
            <a:extLst>
              <a:ext uri="{FF2B5EF4-FFF2-40B4-BE49-F238E27FC236}">
                <a16:creationId xmlns:a16="http://schemas.microsoft.com/office/drawing/2014/main" id="{4BD674BE-606B-3C32-7A58-2F4A5A485D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044" y="445109"/>
            <a:ext cx="5631956" cy="5705170"/>
          </a:xfrm>
          <a:prstGeom prst="rect">
            <a:avLst/>
          </a:prstGeom>
        </p:spPr>
      </p:pic>
      <p:pic>
        <p:nvPicPr>
          <p:cNvPr id="7" name="Picture 6">
            <a:extLst>
              <a:ext uri="{FF2B5EF4-FFF2-40B4-BE49-F238E27FC236}">
                <a16:creationId xmlns:a16="http://schemas.microsoft.com/office/drawing/2014/main" id="{4A3DDB15-2455-2C1D-5582-39C2D58B477B}"/>
              </a:ext>
            </a:extLst>
          </p:cNvPr>
          <p:cNvPicPr>
            <a:picLocks noChangeAspect="1"/>
          </p:cNvPicPr>
          <p:nvPr/>
        </p:nvPicPr>
        <p:blipFill>
          <a:blip r:embed="rId5"/>
          <a:stretch>
            <a:fillRect/>
          </a:stretch>
        </p:blipFill>
        <p:spPr>
          <a:xfrm>
            <a:off x="6096000" y="443928"/>
            <a:ext cx="5633192" cy="5706351"/>
          </a:xfrm>
          <a:prstGeom prst="rect">
            <a:avLst/>
          </a:prstGeom>
        </p:spPr>
      </p:pic>
      <p:sp>
        <p:nvSpPr>
          <p:cNvPr id="10" name="TextBox 9">
            <a:extLst>
              <a:ext uri="{FF2B5EF4-FFF2-40B4-BE49-F238E27FC236}">
                <a16:creationId xmlns:a16="http://schemas.microsoft.com/office/drawing/2014/main" id="{6BED82EB-DE6F-737A-270B-379CE4992817}"/>
              </a:ext>
            </a:extLst>
          </p:cNvPr>
          <p:cNvSpPr txBox="1"/>
          <p:nvPr/>
        </p:nvSpPr>
        <p:spPr>
          <a:xfrm>
            <a:off x="816571" y="4555319"/>
            <a:ext cx="4845193" cy="1200329"/>
          </a:xfrm>
          <a:prstGeom prst="rect">
            <a:avLst/>
          </a:prstGeom>
          <a:noFill/>
        </p:spPr>
        <p:txBody>
          <a:bodyPr wrap="square" rtlCol="0">
            <a:spAutoFit/>
          </a:bodyPr>
          <a:lstStyle/>
          <a:p>
            <a:r>
              <a:rPr lang="en-US" sz="2400" dirty="0"/>
              <a:t>Left to Right-Lonnie Garrett Museum</a:t>
            </a:r>
          </a:p>
          <a:p>
            <a:r>
              <a:rPr lang="en-US" sz="2400" dirty="0"/>
              <a:t>Curator, Matilda W. Parker, Jim Holt</a:t>
            </a:r>
          </a:p>
          <a:p>
            <a:r>
              <a:rPr lang="en-US" sz="2400" dirty="0"/>
              <a:t> and Linda Holt.</a:t>
            </a:r>
          </a:p>
        </p:txBody>
      </p:sp>
      <p:sp>
        <p:nvSpPr>
          <p:cNvPr id="13" name="TextBox 12">
            <a:extLst>
              <a:ext uri="{FF2B5EF4-FFF2-40B4-BE49-F238E27FC236}">
                <a16:creationId xmlns:a16="http://schemas.microsoft.com/office/drawing/2014/main" id="{714C6CB6-EF83-9421-6256-30AB0A60EEB3}"/>
              </a:ext>
            </a:extLst>
          </p:cNvPr>
          <p:cNvSpPr txBox="1"/>
          <p:nvPr/>
        </p:nvSpPr>
        <p:spPr>
          <a:xfrm>
            <a:off x="6498631" y="4555318"/>
            <a:ext cx="4845193" cy="1384995"/>
          </a:xfrm>
          <a:prstGeom prst="rect">
            <a:avLst/>
          </a:prstGeom>
          <a:noFill/>
        </p:spPr>
        <p:txBody>
          <a:bodyPr wrap="square" rtlCol="0">
            <a:spAutoFit/>
          </a:bodyPr>
          <a:lstStyle/>
          <a:p>
            <a:r>
              <a:rPr lang="en-US" sz="2000" dirty="0"/>
              <a:t>Left to Right-Matilda W. Parker, Katelyn Fraski and Debbie Fraski. Book presentation to Matilda of the First 100 Years of Crocker.</a:t>
            </a:r>
          </a:p>
          <a:p>
            <a:endParaRPr lang="en-US" sz="2400" dirty="0"/>
          </a:p>
        </p:txBody>
      </p:sp>
    </p:spTree>
    <p:extLst>
      <p:ext uri="{BB962C8B-B14F-4D97-AF65-F5344CB8AC3E}">
        <p14:creationId xmlns:p14="http://schemas.microsoft.com/office/powerpoint/2010/main" val="487706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15000">
        <p15:prstTrans prst="peelOff"/>
      </p:transition>
    </mc:Choice>
    <mc:Fallback xmlns="">
      <p:transition spd="slow" advClick="0" advTm="1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in a store&#10;&#10;Description automatically generated">
            <a:extLst>
              <a:ext uri="{FF2B5EF4-FFF2-40B4-BE49-F238E27FC236}">
                <a16:creationId xmlns:a16="http://schemas.microsoft.com/office/drawing/2014/main" id="{8B7D34A4-1ABF-7C24-8517-E946723D9C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0853" y="723919"/>
            <a:ext cx="3456891" cy="2592668"/>
          </a:xfrm>
          <a:prstGeom prst="rect">
            <a:avLst/>
          </a:prstGeom>
        </p:spPr>
      </p:pic>
      <p:pic>
        <p:nvPicPr>
          <p:cNvPr id="11" name="Picture 10" descr="A person standing in a room with a person in a garment&#10;&#10;Description automatically generated">
            <a:extLst>
              <a:ext uri="{FF2B5EF4-FFF2-40B4-BE49-F238E27FC236}">
                <a16:creationId xmlns:a16="http://schemas.microsoft.com/office/drawing/2014/main" id="{D187C132-5BCC-F3EC-46FA-88DD478F9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6037" y="766895"/>
            <a:ext cx="3399589" cy="2549692"/>
          </a:xfrm>
          <a:prstGeom prst="rect">
            <a:avLst/>
          </a:prstGeom>
        </p:spPr>
      </p:pic>
      <p:pic>
        <p:nvPicPr>
          <p:cNvPr id="8" name="Picture 7" descr="A group of women taking a selfie&#10;&#10;Description automatically generated">
            <a:extLst>
              <a:ext uri="{FF2B5EF4-FFF2-40B4-BE49-F238E27FC236}">
                <a16:creationId xmlns:a16="http://schemas.microsoft.com/office/drawing/2014/main" id="{314B0B3A-42AD-9BF9-495F-26C9739A74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853" y="654482"/>
            <a:ext cx="3699358" cy="2774518"/>
          </a:xfrm>
          <a:prstGeom prst="rect">
            <a:avLst/>
          </a:prstGeom>
        </p:spPr>
      </p:pic>
      <p:pic>
        <p:nvPicPr>
          <p:cNvPr id="3" name="Picture 2" descr="A black rectangular frame with a black background&#10;&#10;Description automatically generated">
            <a:extLst>
              <a:ext uri="{FF2B5EF4-FFF2-40B4-BE49-F238E27FC236}">
                <a16:creationId xmlns:a16="http://schemas.microsoft.com/office/drawing/2014/main" id="{664F2B61-E890-83E1-C230-1E3FE99EC6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763" y="382480"/>
            <a:ext cx="3907539" cy="5366967"/>
          </a:xfrm>
          <a:prstGeom prst="rect">
            <a:avLst/>
          </a:prstGeom>
        </p:spPr>
      </p:pic>
      <p:pic>
        <p:nvPicPr>
          <p:cNvPr id="5" name="Picture 4">
            <a:extLst>
              <a:ext uri="{FF2B5EF4-FFF2-40B4-BE49-F238E27FC236}">
                <a16:creationId xmlns:a16="http://schemas.microsoft.com/office/drawing/2014/main" id="{227D9682-90A9-24CC-E792-55ED82BE37F1}"/>
              </a:ext>
            </a:extLst>
          </p:cNvPr>
          <p:cNvPicPr>
            <a:picLocks noChangeAspect="1"/>
          </p:cNvPicPr>
          <p:nvPr/>
        </p:nvPicPr>
        <p:blipFill>
          <a:blip r:embed="rId6"/>
          <a:stretch>
            <a:fillRect/>
          </a:stretch>
        </p:blipFill>
        <p:spPr>
          <a:xfrm>
            <a:off x="4150538" y="382480"/>
            <a:ext cx="3907875" cy="5364945"/>
          </a:xfrm>
          <a:prstGeom prst="rect">
            <a:avLst/>
          </a:prstGeom>
        </p:spPr>
      </p:pic>
      <p:pic>
        <p:nvPicPr>
          <p:cNvPr id="6" name="Picture 5">
            <a:extLst>
              <a:ext uri="{FF2B5EF4-FFF2-40B4-BE49-F238E27FC236}">
                <a16:creationId xmlns:a16="http://schemas.microsoft.com/office/drawing/2014/main" id="{639394FC-4FF9-CD86-F2CA-10BC1859F08C}"/>
              </a:ext>
            </a:extLst>
          </p:cNvPr>
          <p:cNvPicPr>
            <a:picLocks noChangeAspect="1"/>
          </p:cNvPicPr>
          <p:nvPr/>
        </p:nvPicPr>
        <p:blipFill>
          <a:blip r:embed="rId6"/>
          <a:stretch>
            <a:fillRect/>
          </a:stretch>
        </p:blipFill>
        <p:spPr>
          <a:xfrm>
            <a:off x="8075362" y="382480"/>
            <a:ext cx="3907875" cy="5364945"/>
          </a:xfrm>
          <a:prstGeom prst="rect">
            <a:avLst/>
          </a:prstGeom>
        </p:spPr>
      </p:pic>
      <p:sp>
        <p:nvSpPr>
          <p:cNvPr id="9" name="TextBox 8">
            <a:extLst>
              <a:ext uri="{FF2B5EF4-FFF2-40B4-BE49-F238E27FC236}">
                <a16:creationId xmlns:a16="http://schemas.microsoft.com/office/drawing/2014/main" id="{47E2369C-5E21-F031-C103-FB82CAD20B6C}"/>
              </a:ext>
            </a:extLst>
          </p:cNvPr>
          <p:cNvSpPr txBox="1"/>
          <p:nvPr/>
        </p:nvSpPr>
        <p:spPr>
          <a:xfrm>
            <a:off x="423509" y="3429000"/>
            <a:ext cx="3221566" cy="1384995"/>
          </a:xfrm>
          <a:prstGeom prst="rect">
            <a:avLst/>
          </a:prstGeom>
          <a:noFill/>
        </p:spPr>
        <p:txBody>
          <a:bodyPr wrap="square" rtlCol="0">
            <a:spAutoFit/>
          </a:bodyPr>
          <a:lstStyle/>
          <a:p>
            <a:r>
              <a:rPr lang="en-US" sz="2000" dirty="0"/>
              <a:t>Matilda taking a picture of the Frisco Telegraph Operator at his Desk.</a:t>
            </a:r>
          </a:p>
          <a:p>
            <a:endParaRPr lang="en-US" sz="2400" dirty="0"/>
          </a:p>
        </p:txBody>
      </p:sp>
      <p:sp>
        <p:nvSpPr>
          <p:cNvPr id="12" name="TextBox 11">
            <a:extLst>
              <a:ext uri="{FF2B5EF4-FFF2-40B4-BE49-F238E27FC236}">
                <a16:creationId xmlns:a16="http://schemas.microsoft.com/office/drawing/2014/main" id="{B997B5E3-E413-A4A8-43FD-DCDE6A8BAABD}"/>
              </a:ext>
            </a:extLst>
          </p:cNvPr>
          <p:cNvSpPr txBox="1"/>
          <p:nvPr/>
        </p:nvSpPr>
        <p:spPr>
          <a:xfrm>
            <a:off x="4485048" y="3316587"/>
            <a:ext cx="3221566" cy="1938992"/>
          </a:xfrm>
          <a:prstGeom prst="rect">
            <a:avLst/>
          </a:prstGeom>
          <a:noFill/>
        </p:spPr>
        <p:txBody>
          <a:bodyPr wrap="square" rtlCol="0">
            <a:spAutoFit/>
          </a:bodyPr>
          <a:lstStyle/>
          <a:p>
            <a:r>
              <a:rPr lang="en-US" sz="2400" dirty="0"/>
              <a:t>Matilda and Linda Holt</a:t>
            </a:r>
          </a:p>
          <a:p>
            <a:r>
              <a:rPr lang="en-US" sz="2400" dirty="0"/>
              <a:t>Viewing items inside the Museum while Listening to Lonnie Garrett telling</a:t>
            </a:r>
          </a:p>
          <a:p>
            <a:r>
              <a:rPr lang="en-US" sz="2400" dirty="0"/>
              <a:t>Stories about each item.</a:t>
            </a:r>
          </a:p>
        </p:txBody>
      </p:sp>
      <p:sp>
        <p:nvSpPr>
          <p:cNvPr id="15" name="TextBox 14">
            <a:extLst>
              <a:ext uri="{FF2B5EF4-FFF2-40B4-BE49-F238E27FC236}">
                <a16:creationId xmlns:a16="http://schemas.microsoft.com/office/drawing/2014/main" id="{1A75B79B-C908-9853-8711-7128DE6F8B38}"/>
              </a:ext>
            </a:extLst>
          </p:cNvPr>
          <p:cNvSpPr txBox="1"/>
          <p:nvPr/>
        </p:nvSpPr>
        <p:spPr>
          <a:xfrm>
            <a:off x="8392923" y="3263351"/>
            <a:ext cx="3221566" cy="1938992"/>
          </a:xfrm>
          <a:prstGeom prst="rect">
            <a:avLst/>
          </a:prstGeom>
          <a:noFill/>
        </p:spPr>
        <p:txBody>
          <a:bodyPr wrap="square" rtlCol="0">
            <a:spAutoFit/>
          </a:bodyPr>
          <a:lstStyle/>
          <a:p>
            <a:r>
              <a:rPr lang="en-US" sz="2400" dirty="0"/>
              <a:t>Matilda leisurely looking at each item inside the building.  Everyone seemed to have an enjoyable experience.</a:t>
            </a:r>
          </a:p>
        </p:txBody>
      </p:sp>
    </p:spTree>
    <p:extLst>
      <p:ext uri="{BB962C8B-B14F-4D97-AF65-F5344CB8AC3E}">
        <p14:creationId xmlns:p14="http://schemas.microsoft.com/office/powerpoint/2010/main" val="673504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15000">
        <p15:prstTrans prst="peelOff"/>
      </p:transition>
    </mc:Choice>
    <mc:Fallback xmlns="">
      <p:transition spd="slow" advClick="0" advTm="1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65F2D7-13C7-2584-B7E0-BCE26EDE054C}"/>
              </a:ext>
            </a:extLst>
          </p:cNvPr>
          <p:cNvPicPr>
            <a:picLocks noChangeAspect="1"/>
          </p:cNvPicPr>
          <p:nvPr/>
        </p:nvPicPr>
        <p:blipFill>
          <a:blip r:embed="rId2"/>
          <a:stretch>
            <a:fillRect/>
          </a:stretch>
        </p:blipFill>
        <p:spPr>
          <a:xfrm>
            <a:off x="793315" y="597722"/>
            <a:ext cx="10517688" cy="5708287"/>
          </a:xfrm>
          <a:prstGeom prst="rect">
            <a:avLst/>
          </a:prstGeom>
        </p:spPr>
      </p:pic>
      <p:sp>
        <p:nvSpPr>
          <p:cNvPr id="9" name="TextBox 8">
            <a:extLst>
              <a:ext uri="{FF2B5EF4-FFF2-40B4-BE49-F238E27FC236}">
                <a16:creationId xmlns:a16="http://schemas.microsoft.com/office/drawing/2014/main" id="{673F69EA-AA71-E582-7412-2D10BB69E080}"/>
              </a:ext>
            </a:extLst>
          </p:cNvPr>
          <p:cNvSpPr txBox="1"/>
          <p:nvPr/>
        </p:nvSpPr>
        <p:spPr>
          <a:xfrm>
            <a:off x="215675" y="551991"/>
            <a:ext cx="2267210" cy="707886"/>
          </a:xfrm>
          <a:prstGeom prst="rect">
            <a:avLst/>
          </a:prstGeom>
          <a:noFill/>
        </p:spPr>
        <p:txBody>
          <a:bodyPr wrap="square" rtlCol="0">
            <a:spAutoFit/>
          </a:bodyPr>
          <a:lstStyle/>
          <a:p>
            <a:pPr algn="ctr"/>
            <a:endParaRPr lang="en-US" sz="4000" b="1" dirty="0">
              <a:solidFill>
                <a:srgbClr val="C86B35"/>
              </a:solidFill>
              <a:latin typeface="Curlz MT" panose="04040404050702020202" pitchFamily="82" charset="0"/>
            </a:endParaRPr>
          </a:p>
        </p:txBody>
      </p:sp>
      <p:pic>
        <p:nvPicPr>
          <p:cNvPr id="11" name="Picture 10">
            <a:extLst>
              <a:ext uri="{FF2B5EF4-FFF2-40B4-BE49-F238E27FC236}">
                <a16:creationId xmlns:a16="http://schemas.microsoft.com/office/drawing/2014/main" id="{4B649DBE-2C5D-1593-5226-97603F5ED9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1999" cy="6889315"/>
          </a:xfrm>
          <a:prstGeom prst="rect">
            <a:avLst/>
          </a:prstGeom>
        </p:spPr>
      </p:pic>
      <p:sp>
        <p:nvSpPr>
          <p:cNvPr id="2" name="TextBox 1">
            <a:extLst>
              <a:ext uri="{FF2B5EF4-FFF2-40B4-BE49-F238E27FC236}">
                <a16:creationId xmlns:a16="http://schemas.microsoft.com/office/drawing/2014/main" id="{DEF33F5B-91D1-6996-86D3-298F87AFAFD8}"/>
              </a:ext>
            </a:extLst>
          </p:cNvPr>
          <p:cNvSpPr txBox="1"/>
          <p:nvPr/>
        </p:nvSpPr>
        <p:spPr>
          <a:xfrm>
            <a:off x="966590" y="4961412"/>
            <a:ext cx="10258817" cy="1015663"/>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rPr>
              <a:t>The above Caboose was given to the City of Crocker as a gift.  The Caboose was part of the first train that traveled through Crocker.  Crocker volunteers recently restored the appearance of the train car with a fresh coat of paint. </a:t>
            </a:r>
          </a:p>
        </p:txBody>
      </p:sp>
    </p:spTree>
    <p:extLst>
      <p:ext uri="{BB962C8B-B14F-4D97-AF65-F5344CB8AC3E}">
        <p14:creationId xmlns:p14="http://schemas.microsoft.com/office/powerpoint/2010/main" val="3797877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7000">
        <p15:prstTrans prst="peelOff"/>
      </p:transition>
    </mc:Choice>
    <mc:Fallback xmlns="">
      <p:transition spd="slow" advClick="0" advTm="7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72B1A36-42E6-3844-9E2E-0DA4EB683565}"/>
              </a:ext>
            </a:extLst>
          </p:cNvPr>
          <p:cNvSpPr txBox="1"/>
          <p:nvPr/>
        </p:nvSpPr>
        <p:spPr>
          <a:xfrm>
            <a:off x="1665962" y="1227551"/>
            <a:ext cx="9144000" cy="3970318"/>
          </a:xfrm>
          <a:prstGeom prst="rect">
            <a:avLst/>
          </a:prstGeom>
          <a:noFill/>
        </p:spPr>
        <p:txBody>
          <a:bodyPr wrap="square" rtlCol="0">
            <a:spAutoFit/>
          </a:bodyPr>
          <a:lstStyle/>
          <a:p>
            <a:pPr algn="ctr"/>
            <a:r>
              <a:rPr lang="en-US" sz="3600" dirty="0">
                <a:solidFill>
                  <a:srgbClr val="556E42"/>
                </a:solidFill>
              </a:rPr>
              <a:t>The second stop on our tour was Crocker City Hall which houses our City Utilities and City Court Room.  Since Matilda’s country of Liberia is modeled after the Government </a:t>
            </a:r>
            <a:r>
              <a:rPr lang="en-US" sz="3600">
                <a:solidFill>
                  <a:srgbClr val="556E42"/>
                </a:solidFill>
              </a:rPr>
              <a:t>of the United </a:t>
            </a:r>
            <a:r>
              <a:rPr lang="en-US" sz="3600" dirty="0">
                <a:solidFill>
                  <a:srgbClr val="556E42"/>
                </a:solidFill>
              </a:rPr>
              <a:t>States, we thought it would be nice to see our small-town City Government, Court Room and Police Force.</a:t>
            </a:r>
          </a:p>
        </p:txBody>
      </p:sp>
    </p:spTree>
    <p:extLst>
      <p:ext uri="{BB962C8B-B14F-4D97-AF65-F5344CB8AC3E}">
        <p14:creationId xmlns:p14="http://schemas.microsoft.com/office/powerpoint/2010/main" val="726579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8000" advClick="0" advTm="16000">
        <p15:prstTrans prst="peelOff"/>
      </p:transition>
    </mc:Choice>
    <mc:Fallback xmlns="">
      <p:transition spd="slow" advClick="0" advTm="16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TM02836342[[fn=Ion]]</Template>
  <TotalTime>732</TotalTime>
  <Words>894</Words>
  <Application>Microsoft Office PowerPoint</Application>
  <PresentationFormat>Widescreen</PresentationFormat>
  <Paragraphs>66</Paragraphs>
  <Slides>30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Curlz MT</vt:lpstr>
      <vt:lpstr>inherit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Debra Fraski</dc:creator>
  <cp:lastModifiedBy>Debra Fraski</cp:lastModifiedBy>
  <cp:revision>1</cp:revision>
  <dcterms:created xsi:type="dcterms:W3CDTF">2023-09-29T16:15:39Z</dcterms:created>
  <dcterms:modified xsi:type="dcterms:W3CDTF">2023-10-23T16:00:04Z</dcterms:modified>
</cp:coreProperties>
</file>